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7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A4FF"/>
    <a:srgbClr val="FCBB1A"/>
    <a:srgbClr val="F8DE15"/>
    <a:srgbClr val="F81F9C"/>
    <a:srgbClr val="4DE9E2"/>
    <a:srgbClr val="DAE139"/>
    <a:srgbClr val="18BC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90938-FC7D-4AED-AE0A-220B028337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F4D175-4BE9-4CC2-86D0-D27C770A82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F60158-0CFB-4F4F-99D0-74B3C4AFB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4EF84-C214-4EE1-BFEA-53CCAD4D74DB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FECDD3-4D0E-474A-B81F-478192D93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3346B-1716-47D1-84EA-503EE754A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3B9FC-2FA4-4AD6-888B-4ABD313A9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6CBF8-B623-40FF-9E92-38E268C83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2F34A8-5186-4DE5-9107-9D7B6A35CB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8D5ABF-9080-46FB-AE8E-F0654F732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4EF84-C214-4EE1-BFEA-53CCAD4D74DB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13FDFF-331C-43A3-B488-16FF0F7E9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D6C567-0638-400E-A73D-31852A7C0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3B9FC-2FA4-4AD6-888B-4ABD313A9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439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16B871-E5A8-431B-8354-3116037E60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AB310A-9261-49AD-A8BF-023ABF7754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0F2DE9-F06E-408F-988A-39B15B2CD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4EF84-C214-4EE1-BFEA-53CCAD4D74DB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BC6457-1A1D-4FFE-ADAB-78294B87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580194-C6DF-4027-8D6B-42C72CF09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3B9FC-2FA4-4AD6-888B-4ABD313A9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130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02B4E-76DD-4A01-BCF1-5F20D1A6E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80FAE-FFEF-4B81-BCD1-B9F9DA17E3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30E1FB-8F17-48CA-9C15-EE8D2EC24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4EF84-C214-4EE1-BFEA-53CCAD4D74DB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1D5EA4-54DC-460D-A10A-FD67A8128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572B73-97E9-4F72-ABA8-D189BDC89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3B9FC-2FA4-4AD6-888B-4ABD313A9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618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3FF1A-78A5-4644-9266-AC56A0EA7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9216F8-1ECA-4D13-82E7-3FF21091B7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905141-880F-47FC-BDA7-971A88DB1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4EF84-C214-4EE1-BFEA-53CCAD4D74DB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7042BB-4547-4326-BFEA-BE4216099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7AAE52-DBC2-4BE5-BD08-E0D001178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3B9FC-2FA4-4AD6-888B-4ABD313A9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95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BD5E8-CBDE-4757-99F6-F8DC04711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C82005-87AF-4EE7-BBB9-88CD08FFE3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E26E98-4479-42C8-B12F-9FC6FE0B7A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C18916-8026-4183-A47B-9ED322E65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4EF84-C214-4EE1-BFEA-53CCAD4D74DB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ABA30E-5FC7-421C-A2F5-51A8EBD0B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53D3CE-AEDB-4776-B292-A56823359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3B9FC-2FA4-4AD6-888B-4ABD313A9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395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B18A5-6C53-4693-A70C-81B908BF4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42CB2B-FFDD-4B5A-A2B6-6D952962CC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0A9BEB-D09B-45BF-92F2-3F39CF7AB4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DD7DD3-6D2F-4227-A0B2-42DB545E5D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83C4EA-7BF1-422C-BB66-7DEE66314F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307BC1-D3A2-4DD9-B55C-594E722FF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4EF84-C214-4EE1-BFEA-53CCAD4D74DB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B80055-30F5-4504-8BBE-D68BD03FB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4A4CC7-BC4B-4A81-82E2-A6604EB09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3B9FC-2FA4-4AD6-888B-4ABD313A9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073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38F3-F518-4A15-9910-7B5C8A76D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E2D0A2-A441-4EE1-8186-73893211D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4EF84-C214-4EE1-BFEA-53CCAD4D74DB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62E577-26AF-46D1-BE29-7D14EFF52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FEE677-C462-4EE1-BE83-253A0B6C2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3B9FC-2FA4-4AD6-888B-4ABD313A9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895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1D770E-1F3A-4E23-BCD9-A39631E10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4EF84-C214-4EE1-BFEA-53CCAD4D74DB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DE759C-DB39-4706-BA72-06C610F90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87187A-2DD4-4E0E-A9F3-94A739694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3B9FC-2FA4-4AD6-888B-4ABD313A9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290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1B5CE-E7B0-46B9-BC28-5C148EB12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68071D-2F55-40B5-9C45-66885C4FEE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B55BB8-4BC1-48D9-98FC-65B62609CB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A423C7-4EA7-4065-AC57-0578151C0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4EF84-C214-4EE1-BFEA-53CCAD4D74DB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653104-91B1-449E-8255-FC82EA41D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54246B-91C4-41DA-B0F9-87AB08EF3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3B9FC-2FA4-4AD6-888B-4ABD313A9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268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B6552-0AA0-4AB4-BD4D-078669E17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5568C4-A0C2-403F-ACF5-839CFD27B4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08C801-BC69-4750-97AB-198F08CA8C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1B2A60-D83B-4875-A348-C7DA99D56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4EF84-C214-4EE1-BFEA-53CCAD4D74DB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DC2AD5-721B-435C-AC99-17FA13636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06F068-EB4C-43BB-942C-2AE10EA86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3B9FC-2FA4-4AD6-888B-4ABD313A9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233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82BAD9-EE31-4899-8F57-F4375A80B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471BA3-10F2-4AE4-82E2-6ECBA8CD94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47DAED-0687-42DA-96D4-D3EFAEA13C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4EF84-C214-4EE1-BFEA-53CCAD4D74DB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90FCF8-E7BF-4650-A3A0-08C337B9F3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9B164-3F79-421E-8815-5E62FF5A6D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3B9FC-2FA4-4AD6-888B-4ABD313A9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781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A0FBB0F-463E-4BFD-9CFE-D7C2EB767F14}"/>
              </a:ext>
            </a:extLst>
          </p:cNvPr>
          <p:cNvSpPr/>
          <p:nvPr/>
        </p:nvSpPr>
        <p:spPr>
          <a:xfrm>
            <a:off x="85725" y="76200"/>
            <a:ext cx="11982450" cy="6648450"/>
          </a:xfrm>
          <a:custGeom>
            <a:avLst/>
            <a:gdLst>
              <a:gd name="connsiteX0" fmla="*/ 0 w 11982450"/>
              <a:gd name="connsiteY0" fmla="*/ 0 h 6648450"/>
              <a:gd name="connsiteX1" fmla="*/ 665692 w 11982450"/>
              <a:gd name="connsiteY1" fmla="*/ 0 h 6648450"/>
              <a:gd name="connsiteX2" fmla="*/ 971910 w 11982450"/>
              <a:gd name="connsiteY2" fmla="*/ 0 h 6648450"/>
              <a:gd name="connsiteX3" fmla="*/ 1278128 w 11982450"/>
              <a:gd name="connsiteY3" fmla="*/ 0 h 6648450"/>
              <a:gd name="connsiteX4" fmla="*/ 1704171 w 11982450"/>
              <a:gd name="connsiteY4" fmla="*/ 0 h 6648450"/>
              <a:gd name="connsiteX5" fmla="*/ 2489687 w 11982450"/>
              <a:gd name="connsiteY5" fmla="*/ 0 h 6648450"/>
              <a:gd name="connsiteX6" fmla="*/ 3275203 w 11982450"/>
              <a:gd name="connsiteY6" fmla="*/ 0 h 6648450"/>
              <a:gd name="connsiteX7" fmla="*/ 4060719 w 11982450"/>
              <a:gd name="connsiteY7" fmla="*/ 0 h 6648450"/>
              <a:gd name="connsiteX8" fmla="*/ 4846235 w 11982450"/>
              <a:gd name="connsiteY8" fmla="*/ 0 h 6648450"/>
              <a:gd name="connsiteX9" fmla="*/ 5272278 w 11982450"/>
              <a:gd name="connsiteY9" fmla="*/ 0 h 6648450"/>
              <a:gd name="connsiteX10" fmla="*/ 5578496 w 11982450"/>
              <a:gd name="connsiteY10" fmla="*/ 0 h 6648450"/>
              <a:gd name="connsiteX11" fmla="*/ 6004539 w 11982450"/>
              <a:gd name="connsiteY11" fmla="*/ 0 h 6648450"/>
              <a:gd name="connsiteX12" fmla="*/ 6670230 w 11982450"/>
              <a:gd name="connsiteY12" fmla="*/ 0 h 6648450"/>
              <a:gd name="connsiteX13" fmla="*/ 7575571 w 11982450"/>
              <a:gd name="connsiteY13" fmla="*/ 0 h 6648450"/>
              <a:gd name="connsiteX14" fmla="*/ 8361087 w 11982450"/>
              <a:gd name="connsiteY14" fmla="*/ 0 h 6648450"/>
              <a:gd name="connsiteX15" fmla="*/ 8906955 w 11982450"/>
              <a:gd name="connsiteY15" fmla="*/ 0 h 6648450"/>
              <a:gd name="connsiteX16" fmla="*/ 9213173 w 11982450"/>
              <a:gd name="connsiteY16" fmla="*/ 0 h 6648450"/>
              <a:gd name="connsiteX17" fmla="*/ 10118513 w 11982450"/>
              <a:gd name="connsiteY17" fmla="*/ 0 h 6648450"/>
              <a:gd name="connsiteX18" fmla="*/ 11023854 w 11982450"/>
              <a:gd name="connsiteY18" fmla="*/ 0 h 6648450"/>
              <a:gd name="connsiteX19" fmla="*/ 11982450 w 11982450"/>
              <a:gd name="connsiteY19" fmla="*/ 0 h 6648450"/>
              <a:gd name="connsiteX20" fmla="*/ 11982450 w 11982450"/>
              <a:gd name="connsiteY20" fmla="*/ 465392 h 6648450"/>
              <a:gd name="connsiteX21" fmla="*/ 11982450 w 11982450"/>
              <a:gd name="connsiteY21" fmla="*/ 997268 h 6648450"/>
              <a:gd name="connsiteX22" fmla="*/ 11982450 w 11982450"/>
              <a:gd name="connsiteY22" fmla="*/ 1529144 h 6648450"/>
              <a:gd name="connsiteX23" fmla="*/ 11982450 w 11982450"/>
              <a:gd name="connsiteY23" fmla="*/ 2193989 h 6648450"/>
              <a:gd name="connsiteX24" fmla="*/ 11982450 w 11982450"/>
              <a:gd name="connsiteY24" fmla="*/ 2858834 h 6648450"/>
              <a:gd name="connsiteX25" fmla="*/ 11982450 w 11982450"/>
              <a:gd name="connsiteY25" fmla="*/ 3656648 h 6648450"/>
              <a:gd name="connsiteX26" fmla="*/ 11982450 w 11982450"/>
              <a:gd name="connsiteY26" fmla="*/ 4122039 h 6648450"/>
              <a:gd name="connsiteX27" fmla="*/ 11982450 w 11982450"/>
              <a:gd name="connsiteY27" fmla="*/ 4919853 h 6648450"/>
              <a:gd name="connsiteX28" fmla="*/ 11982450 w 11982450"/>
              <a:gd name="connsiteY28" fmla="*/ 5651183 h 6648450"/>
              <a:gd name="connsiteX29" fmla="*/ 11982450 w 11982450"/>
              <a:gd name="connsiteY29" fmla="*/ 6648450 h 6648450"/>
              <a:gd name="connsiteX30" fmla="*/ 11316758 w 11982450"/>
              <a:gd name="connsiteY30" fmla="*/ 6648450 h 6648450"/>
              <a:gd name="connsiteX31" fmla="*/ 10531242 w 11982450"/>
              <a:gd name="connsiteY31" fmla="*/ 6648450 h 6648450"/>
              <a:gd name="connsiteX32" fmla="*/ 10225024 w 11982450"/>
              <a:gd name="connsiteY32" fmla="*/ 6648450 h 6648450"/>
              <a:gd name="connsiteX33" fmla="*/ 9918806 w 11982450"/>
              <a:gd name="connsiteY33" fmla="*/ 6648450 h 6648450"/>
              <a:gd name="connsiteX34" fmla="*/ 9612588 w 11982450"/>
              <a:gd name="connsiteY34" fmla="*/ 6648450 h 6648450"/>
              <a:gd name="connsiteX35" fmla="*/ 9186545 w 11982450"/>
              <a:gd name="connsiteY35" fmla="*/ 6648450 h 6648450"/>
              <a:gd name="connsiteX36" fmla="*/ 8520853 w 11982450"/>
              <a:gd name="connsiteY36" fmla="*/ 6648450 h 6648450"/>
              <a:gd name="connsiteX37" fmla="*/ 7735337 w 11982450"/>
              <a:gd name="connsiteY37" fmla="*/ 6648450 h 6648450"/>
              <a:gd name="connsiteX38" fmla="*/ 6829997 w 11982450"/>
              <a:gd name="connsiteY38" fmla="*/ 6648450 h 6648450"/>
              <a:gd name="connsiteX39" fmla="*/ 6523778 w 11982450"/>
              <a:gd name="connsiteY39" fmla="*/ 6648450 h 6648450"/>
              <a:gd name="connsiteX40" fmla="*/ 5858087 w 11982450"/>
              <a:gd name="connsiteY40" fmla="*/ 6648450 h 6648450"/>
              <a:gd name="connsiteX41" fmla="*/ 5192395 w 11982450"/>
              <a:gd name="connsiteY41" fmla="*/ 6648450 h 6648450"/>
              <a:gd name="connsiteX42" fmla="*/ 4886177 w 11982450"/>
              <a:gd name="connsiteY42" fmla="*/ 6648450 h 6648450"/>
              <a:gd name="connsiteX43" fmla="*/ 4220485 w 11982450"/>
              <a:gd name="connsiteY43" fmla="*/ 6648450 h 6648450"/>
              <a:gd name="connsiteX44" fmla="*/ 3914267 w 11982450"/>
              <a:gd name="connsiteY44" fmla="*/ 6648450 h 6648450"/>
              <a:gd name="connsiteX45" fmla="*/ 3608049 w 11982450"/>
              <a:gd name="connsiteY45" fmla="*/ 6648450 h 6648450"/>
              <a:gd name="connsiteX46" fmla="*/ 3301831 w 11982450"/>
              <a:gd name="connsiteY46" fmla="*/ 6648450 h 6648450"/>
              <a:gd name="connsiteX47" fmla="*/ 2636139 w 11982450"/>
              <a:gd name="connsiteY47" fmla="*/ 6648450 h 6648450"/>
              <a:gd name="connsiteX48" fmla="*/ 2090272 w 11982450"/>
              <a:gd name="connsiteY48" fmla="*/ 6648450 h 6648450"/>
              <a:gd name="connsiteX49" fmla="*/ 1784054 w 11982450"/>
              <a:gd name="connsiteY49" fmla="*/ 6648450 h 6648450"/>
              <a:gd name="connsiteX50" fmla="*/ 1118362 w 11982450"/>
              <a:gd name="connsiteY50" fmla="*/ 6648450 h 6648450"/>
              <a:gd name="connsiteX51" fmla="*/ 692319 w 11982450"/>
              <a:gd name="connsiteY51" fmla="*/ 6648450 h 6648450"/>
              <a:gd name="connsiteX52" fmla="*/ 0 w 11982450"/>
              <a:gd name="connsiteY52" fmla="*/ 6648450 h 6648450"/>
              <a:gd name="connsiteX53" fmla="*/ 0 w 11982450"/>
              <a:gd name="connsiteY53" fmla="*/ 6050090 h 6648450"/>
              <a:gd name="connsiteX54" fmla="*/ 0 w 11982450"/>
              <a:gd name="connsiteY54" fmla="*/ 5318760 h 6648450"/>
              <a:gd name="connsiteX55" fmla="*/ 0 w 11982450"/>
              <a:gd name="connsiteY55" fmla="*/ 4653915 h 6648450"/>
              <a:gd name="connsiteX56" fmla="*/ 0 w 11982450"/>
              <a:gd name="connsiteY56" fmla="*/ 4122039 h 6648450"/>
              <a:gd name="connsiteX57" fmla="*/ 0 w 11982450"/>
              <a:gd name="connsiteY57" fmla="*/ 3324225 h 6648450"/>
              <a:gd name="connsiteX58" fmla="*/ 0 w 11982450"/>
              <a:gd name="connsiteY58" fmla="*/ 2592895 h 6648450"/>
              <a:gd name="connsiteX59" fmla="*/ 0 w 11982450"/>
              <a:gd name="connsiteY59" fmla="*/ 1861566 h 6648450"/>
              <a:gd name="connsiteX60" fmla="*/ 0 w 11982450"/>
              <a:gd name="connsiteY60" fmla="*/ 1263205 h 6648450"/>
              <a:gd name="connsiteX61" fmla="*/ 0 w 11982450"/>
              <a:gd name="connsiteY61" fmla="*/ 0 h 664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11982450" h="6648450" extrusionOk="0">
                <a:moveTo>
                  <a:pt x="0" y="0"/>
                </a:moveTo>
                <a:cubicBezTo>
                  <a:pt x="146166" y="-28892"/>
                  <a:pt x="430813" y="8627"/>
                  <a:pt x="665692" y="0"/>
                </a:cubicBezTo>
                <a:cubicBezTo>
                  <a:pt x="900571" y="-8627"/>
                  <a:pt x="880393" y="-5706"/>
                  <a:pt x="971910" y="0"/>
                </a:cubicBezTo>
                <a:cubicBezTo>
                  <a:pt x="1063427" y="5706"/>
                  <a:pt x="1183881" y="10156"/>
                  <a:pt x="1278128" y="0"/>
                </a:cubicBezTo>
                <a:cubicBezTo>
                  <a:pt x="1372375" y="-10156"/>
                  <a:pt x="1506786" y="8538"/>
                  <a:pt x="1704171" y="0"/>
                </a:cubicBezTo>
                <a:cubicBezTo>
                  <a:pt x="1901556" y="-8538"/>
                  <a:pt x="2198136" y="-25866"/>
                  <a:pt x="2489687" y="0"/>
                </a:cubicBezTo>
                <a:cubicBezTo>
                  <a:pt x="2781238" y="25866"/>
                  <a:pt x="3049975" y="1369"/>
                  <a:pt x="3275203" y="0"/>
                </a:cubicBezTo>
                <a:cubicBezTo>
                  <a:pt x="3500431" y="-1369"/>
                  <a:pt x="3672505" y="-30203"/>
                  <a:pt x="4060719" y="0"/>
                </a:cubicBezTo>
                <a:cubicBezTo>
                  <a:pt x="4448933" y="30203"/>
                  <a:pt x="4655375" y="8852"/>
                  <a:pt x="4846235" y="0"/>
                </a:cubicBezTo>
                <a:cubicBezTo>
                  <a:pt x="5037095" y="-8852"/>
                  <a:pt x="5081688" y="5972"/>
                  <a:pt x="5272278" y="0"/>
                </a:cubicBezTo>
                <a:cubicBezTo>
                  <a:pt x="5462868" y="-5972"/>
                  <a:pt x="5477593" y="-511"/>
                  <a:pt x="5578496" y="0"/>
                </a:cubicBezTo>
                <a:cubicBezTo>
                  <a:pt x="5679399" y="511"/>
                  <a:pt x="5805368" y="20254"/>
                  <a:pt x="6004539" y="0"/>
                </a:cubicBezTo>
                <a:cubicBezTo>
                  <a:pt x="6203710" y="-20254"/>
                  <a:pt x="6399556" y="-14631"/>
                  <a:pt x="6670230" y="0"/>
                </a:cubicBezTo>
                <a:cubicBezTo>
                  <a:pt x="6940904" y="14631"/>
                  <a:pt x="7266102" y="-18179"/>
                  <a:pt x="7575571" y="0"/>
                </a:cubicBezTo>
                <a:cubicBezTo>
                  <a:pt x="7885040" y="18179"/>
                  <a:pt x="8029816" y="17107"/>
                  <a:pt x="8361087" y="0"/>
                </a:cubicBezTo>
                <a:cubicBezTo>
                  <a:pt x="8692358" y="-17107"/>
                  <a:pt x="8744578" y="14201"/>
                  <a:pt x="8906955" y="0"/>
                </a:cubicBezTo>
                <a:cubicBezTo>
                  <a:pt x="9069332" y="-14201"/>
                  <a:pt x="9090378" y="-15164"/>
                  <a:pt x="9213173" y="0"/>
                </a:cubicBezTo>
                <a:cubicBezTo>
                  <a:pt x="9335968" y="15164"/>
                  <a:pt x="9875108" y="-40036"/>
                  <a:pt x="10118513" y="0"/>
                </a:cubicBezTo>
                <a:cubicBezTo>
                  <a:pt x="10361918" y="40036"/>
                  <a:pt x="10768195" y="23730"/>
                  <a:pt x="11023854" y="0"/>
                </a:cubicBezTo>
                <a:cubicBezTo>
                  <a:pt x="11279513" y="-23730"/>
                  <a:pt x="11686445" y="30437"/>
                  <a:pt x="11982450" y="0"/>
                </a:cubicBezTo>
                <a:cubicBezTo>
                  <a:pt x="11967251" y="188811"/>
                  <a:pt x="11960697" y="240979"/>
                  <a:pt x="11982450" y="465392"/>
                </a:cubicBezTo>
                <a:cubicBezTo>
                  <a:pt x="12004203" y="689805"/>
                  <a:pt x="11983541" y="857199"/>
                  <a:pt x="11982450" y="997268"/>
                </a:cubicBezTo>
                <a:cubicBezTo>
                  <a:pt x="11981359" y="1137337"/>
                  <a:pt x="11977392" y="1377266"/>
                  <a:pt x="11982450" y="1529144"/>
                </a:cubicBezTo>
                <a:cubicBezTo>
                  <a:pt x="11987508" y="1681022"/>
                  <a:pt x="11962329" y="1916718"/>
                  <a:pt x="11982450" y="2193989"/>
                </a:cubicBezTo>
                <a:cubicBezTo>
                  <a:pt x="12002571" y="2471261"/>
                  <a:pt x="11981835" y="2530390"/>
                  <a:pt x="11982450" y="2858834"/>
                </a:cubicBezTo>
                <a:cubicBezTo>
                  <a:pt x="11983065" y="3187278"/>
                  <a:pt x="12014800" y="3384570"/>
                  <a:pt x="11982450" y="3656648"/>
                </a:cubicBezTo>
                <a:cubicBezTo>
                  <a:pt x="11950100" y="3928726"/>
                  <a:pt x="11967123" y="4020036"/>
                  <a:pt x="11982450" y="4122039"/>
                </a:cubicBezTo>
                <a:cubicBezTo>
                  <a:pt x="11997777" y="4224042"/>
                  <a:pt x="11977959" y="4569705"/>
                  <a:pt x="11982450" y="4919853"/>
                </a:cubicBezTo>
                <a:cubicBezTo>
                  <a:pt x="11986941" y="5270001"/>
                  <a:pt x="11982742" y="5459635"/>
                  <a:pt x="11982450" y="5651183"/>
                </a:cubicBezTo>
                <a:cubicBezTo>
                  <a:pt x="11982159" y="5842731"/>
                  <a:pt x="11935808" y="6205840"/>
                  <a:pt x="11982450" y="6648450"/>
                </a:cubicBezTo>
                <a:cubicBezTo>
                  <a:pt x="11747190" y="6647024"/>
                  <a:pt x="11469682" y="6665491"/>
                  <a:pt x="11316758" y="6648450"/>
                </a:cubicBezTo>
                <a:cubicBezTo>
                  <a:pt x="11163834" y="6631409"/>
                  <a:pt x="10829060" y="6633110"/>
                  <a:pt x="10531242" y="6648450"/>
                </a:cubicBezTo>
                <a:cubicBezTo>
                  <a:pt x="10233424" y="6663790"/>
                  <a:pt x="10373815" y="6635359"/>
                  <a:pt x="10225024" y="6648450"/>
                </a:cubicBezTo>
                <a:cubicBezTo>
                  <a:pt x="10076233" y="6661541"/>
                  <a:pt x="10046419" y="6633409"/>
                  <a:pt x="9918806" y="6648450"/>
                </a:cubicBezTo>
                <a:cubicBezTo>
                  <a:pt x="9791193" y="6663491"/>
                  <a:pt x="9699176" y="6647525"/>
                  <a:pt x="9612588" y="6648450"/>
                </a:cubicBezTo>
                <a:cubicBezTo>
                  <a:pt x="9526000" y="6649375"/>
                  <a:pt x="9373193" y="6659903"/>
                  <a:pt x="9186545" y="6648450"/>
                </a:cubicBezTo>
                <a:cubicBezTo>
                  <a:pt x="8999897" y="6636997"/>
                  <a:pt x="8686427" y="6660749"/>
                  <a:pt x="8520853" y="6648450"/>
                </a:cubicBezTo>
                <a:cubicBezTo>
                  <a:pt x="8355279" y="6636151"/>
                  <a:pt x="7988025" y="6647549"/>
                  <a:pt x="7735337" y="6648450"/>
                </a:cubicBezTo>
                <a:cubicBezTo>
                  <a:pt x="7482649" y="6649351"/>
                  <a:pt x="7268749" y="6621725"/>
                  <a:pt x="6829997" y="6648450"/>
                </a:cubicBezTo>
                <a:cubicBezTo>
                  <a:pt x="6391245" y="6675175"/>
                  <a:pt x="6604388" y="6640536"/>
                  <a:pt x="6523778" y="6648450"/>
                </a:cubicBezTo>
                <a:cubicBezTo>
                  <a:pt x="6443168" y="6656364"/>
                  <a:pt x="6059135" y="6623777"/>
                  <a:pt x="5858087" y="6648450"/>
                </a:cubicBezTo>
                <a:cubicBezTo>
                  <a:pt x="5657039" y="6673123"/>
                  <a:pt x="5424301" y="6626173"/>
                  <a:pt x="5192395" y="6648450"/>
                </a:cubicBezTo>
                <a:cubicBezTo>
                  <a:pt x="4960489" y="6670727"/>
                  <a:pt x="4986379" y="6663671"/>
                  <a:pt x="4886177" y="6648450"/>
                </a:cubicBezTo>
                <a:cubicBezTo>
                  <a:pt x="4785975" y="6633229"/>
                  <a:pt x="4452263" y="6627935"/>
                  <a:pt x="4220485" y="6648450"/>
                </a:cubicBezTo>
                <a:cubicBezTo>
                  <a:pt x="3988707" y="6668965"/>
                  <a:pt x="4029405" y="6659725"/>
                  <a:pt x="3914267" y="6648450"/>
                </a:cubicBezTo>
                <a:cubicBezTo>
                  <a:pt x="3799129" y="6637175"/>
                  <a:pt x="3675886" y="6645357"/>
                  <a:pt x="3608049" y="6648450"/>
                </a:cubicBezTo>
                <a:cubicBezTo>
                  <a:pt x="3540212" y="6651543"/>
                  <a:pt x="3445002" y="6647067"/>
                  <a:pt x="3301831" y="6648450"/>
                </a:cubicBezTo>
                <a:cubicBezTo>
                  <a:pt x="3158660" y="6649833"/>
                  <a:pt x="2914480" y="6639419"/>
                  <a:pt x="2636139" y="6648450"/>
                </a:cubicBezTo>
                <a:cubicBezTo>
                  <a:pt x="2357798" y="6657481"/>
                  <a:pt x="2314820" y="6664545"/>
                  <a:pt x="2090272" y="6648450"/>
                </a:cubicBezTo>
                <a:cubicBezTo>
                  <a:pt x="1865724" y="6632355"/>
                  <a:pt x="1928934" y="6662102"/>
                  <a:pt x="1784054" y="6648450"/>
                </a:cubicBezTo>
                <a:cubicBezTo>
                  <a:pt x="1639174" y="6634798"/>
                  <a:pt x="1355048" y="6664070"/>
                  <a:pt x="1118362" y="6648450"/>
                </a:cubicBezTo>
                <a:cubicBezTo>
                  <a:pt x="881676" y="6632830"/>
                  <a:pt x="895830" y="6628603"/>
                  <a:pt x="692319" y="6648450"/>
                </a:cubicBezTo>
                <a:cubicBezTo>
                  <a:pt x="488808" y="6668297"/>
                  <a:pt x="209588" y="6638633"/>
                  <a:pt x="0" y="6648450"/>
                </a:cubicBezTo>
                <a:cubicBezTo>
                  <a:pt x="17235" y="6425435"/>
                  <a:pt x="-23454" y="6224187"/>
                  <a:pt x="0" y="6050090"/>
                </a:cubicBezTo>
                <a:cubicBezTo>
                  <a:pt x="23454" y="5875993"/>
                  <a:pt x="25024" y="5600485"/>
                  <a:pt x="0" y="5318760"/>
                </a:cubicBezTo>
                <a:cubicBezTo>
                  <a:pt x="-25024" y="5037035"/>
                  <a:pt x="-11380" y="4903743"/>
                  <a:pt x="0" y="4653915"/>
                </a:cubicBezTo>
                <a:cubicBezTo>
                  <a:pt x="11380" y="4404087"/>
                  <a:pt x="12961" y="4333809"/>
                  <a:pt x="0" y="4122039"/>
                </a:cubicBezTo>
                <a:cubicBezTo>
                  <a:pt x="-12961" y="3910269"/>
                  <a:pt x="-6161" y="3603941"/>
                  <a:pt x="0" y="3324225"/>
                </a:cubicBezTo>
                <a:cubicBezTo>
                  <a:pt x="6161" y="3044509"/>
                  <a:pt x="-9677" y="2752497"/>
                  <a:pt x="0" y="2592895"/>
                </a:cubicBezTo>
                <a:cubicBezTo>
                  <a:pt x="9677" y="2433293"/>
                  <a:pt x="-3124" y="2181733"/>
                  <a:pt x="0" y="1861566"/>
                </a:cubicBezTo>
                <a:cubicBezTo>
                  <a:pt x="3124" y="1541399"/>
                  <a:pt x="29547" y="1406971"/>
                  <a:pt x="0" y="1263205"/>
                </a:cubicBezTo>
                <a:cubicBezTo>
                  <a:pt x="-29547" y="1119439"/>
                  <a:pt x="1941" y="557978"/>
                  <a:pt x="0" y="0"/>
                </a:cubicBezTo>
                <a:close/>
              </a:path>
            </a:pathLst>
          </a:custGeom>
          <a:noFill/>
          <a:ln w="1270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825176670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94A74B-1F6A-4E1A-8229-CA3ACC7BA1DE}"/>
              </a:ext>
            </a:extLst>
          </p:cNvPr>
          <p:cNvSpPr txBox="1"/>
          <p:nvPr/>
        </p:nvSpPr>
        <p:spPr>
          <a:xfrm>
            <a:off x="247650" y="798057"/>
            <a:ext cx="1194435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0" spc="300" dirty="0">
                <a:solidFill>
                  <a:srgbClr val="D4A4FF"/>
                </a:solidFill>
                <a:latin typeface="HelloBigDeal" panose="02000603000000000000" pitchFamily="2" charset="0"/>
                <a:ea typeface="HelloBigDeal" panose="02000603000000000000" pitchFamily="2" charset="0"/>
              </a:rPr>
              <a:t>2</a:t>
            </a:r>
            <a:r>
              <a:rPr lang="en-US" sz="14000" spc="300" dirty="0">
                <a:solidFill>
                  <a:srgbClr val="18BCC8"/>
                </a:solidFill>
                <a:latin typeface="HelloBigDeal" panose="02000603000000000000" pitchFamily="2" charset="0"/>
                <a:ea typeface="HelloBigDeal" panose="02000603000000000000" pitchFamily="2" charset="0"/>
              </a:rPr>
              <a:t>n</a:t>
            </a:r>
            <a:r>
              <a:rPr lang="en-US" sz="14000" spc="300" dirty="0">
                <a:solidFill>
                  <a:srgbClr val="DAE139"/>
                </a:solidFill>
                <a:latin typeface="HelloBigDeal" panose="02000603000000000000" pitchFamily="2" charset="0"/>
                <a:ea typeface="HelloBigDeal" panose="02000603000000000000" pitchFamily="2" charset="0"/>
              </a:rPr>
              <a:t>d </a:t>
            </a:r>
            <a:r>
              <a:rPr lang="en-US" sz="14000" spc="300" dirty="0">
                <a:solidFill>
                  <a:srgbClr val="FCBB1A"/>
                </a:solidFill>
                <a:latin typeface="HelloBigDeal" panose="02000603000000000000" pitchFamily="2" charset="0"/>
                <a:ea typeface="HelloBigDeal" panose="02000603000000000000" pitchFamily="2" charset="0"/>
              </a:rPr>
              <a:t>g</a:t>
            </a:r>
            <a:r>
              <a:rPr lang="en-US" sz="14000" spc="300" dirty="0">
                <a:solidFill>
                  <a:srgbClr val="F81F9C"/>
                </a:solidFill>
                <a:latin typeface="HelloBigDeal" panose="02000603000000000000" pitchFamily="2" charset="0"/>
                <a:ea typeface="HelloBigDeal" panose="02000603000000000000" pitchFamily="2" charset="0"/>
              </a:rPr>
              <a:t>r</a:t>
            </a:r>
            <a:r>
              <a:rPr lang="en-US" sz="14000" spc="300" dirty="0">
                <a:solidFill>
                  <a:srgbClr val="4DE9E2"/>
                </a:solidFill>
                <a:latin typeface="HelloBigDeal" panose="02000603000000000000" pitchFamily="2" charset="0"/>
                <a:ea typeface="HelloBigDeal" panose="02000603000000000000" pitchFamily="2" charset="0"/>
              </a:rPr>
              <a:t>a</a:t>
            </a:r>
            <a:r>
              <a:rPr lang="en-US" sz="14000" spc="300" dirty="0">
                <a:solidFill>
                  <a:srgbClr val="F8DE15"/>
                </a:solidFill>
                <a:latin typeface="HelloBigDeal" panose="02000603000000000000" pitchFamily="2" charset="0"/>
                <a:ea typeface="HelloBigDeal" panose="02000603000000000000" pitchFamily="2" charset="0"/>
              </a:rPr>
              <a:t>d</a:t>
            </a:r>
            <a:r>
              <a:rPr lang="en-US" sz="14000" spc="300" dirty="0">
                <a:solidFill>
                  <a:srgbClr val="D4A4FF"/>
                </a:solidFill>
                <a:latin typeface="HelloBigDeal" panose="02000603000000000000" pitchFamily="2" charset="0"/>
                <a:ea typeface="HelloBigDeal" panose="02000603000000000000" pitchFamily="2" charset="0"/>
              </a:rPr>
              <a:t>e</a:t>
            </a:r>
            <a:endParaRPr lang="en-US" sz="14000" spc="300" dirty="0">
              <a:solidFill>
                <a:srgbClr val="F81F9C"/>
              </a:solidFill>
              <a:latin typeface="HelloBigDeal" panose="02000603000000000000" pitchFamily="2" charset="0"/>
              <a:ea typeface="HelloBigDeal" panose="02000603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95274C-5085-4C28-B1F2-E4215FBF3B2A}"/>
              </a:ext>
            </a:extLst>
          </p:cNvPr>
          <p:cNvSpPr txBox="1"/>
          <p:nvPr/>
        </p:nvSpPr>
        <p:spPr>
          <a:xfrm>
            <a:off x="1" y="798056"/>
            <a:ext cx="1219199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0" spc="300" dirty="0">
                <a:ln w="41275">
                  <a:solidFill>
                    <a:schemeClr val="tx1"/>
                  </a:solidFill>
                </a:ln>
                <a:noFill/>
                <a:latin typeface="HelloBigDeal" panose="02000603000000000000" pitchFamily="2" charset="0"/>
                <a:ea typeface="HelloBigDeal" panose="02000603000000000000" pitchFamily="2" charset="0"/>
              </a:rPr>
              <a:t>2nd grade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C1AEE5-4FD5-400A-9B3A-4DA773B02700}"/>
              </a:ext>
            </a:extLst>
          </p:cNvPr>
          <p:cNvSpPr txBox="1"/>
          <p:nvPr/>
        </p:nvSpPr>
        <p:spPr>
          <a:xfrm>
            <a:off x="352425" y="2563354"/>
            <a:ext cx="11506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latin typeface="AGHowDoYouSurvive" panose="02000603000000000000" pitchFamily="2" charset="0"/>
                <a:ea typeface="AGHowDoYouSurvive" panose="02000603000000000000" pitchFamily="2" charset="0"/>
              </a:rPr>
              <a:t>memory book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0273947-1E5F-4A30-8EE1-9D51E96E7A82}"/>
              </a:ext>
            </a:extLst>
          </p:cNvPr>
          <p:cNvSpPr txBox="1"/>
          <p:nvPr/>
        </p:nvSpPr>
        <p:spPr>
          <a:xfrm>
            <a:off x="466725" y="4723265"/>
            <a:ext cx="1150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spc="1500" dirty="0">
                <a:latin typeface="KG Who Tells Your Story" pitchFamily="2" charset="0"/>
                <a:ea typeface="AGHowDoYouSurvive" panose="02000603000000000000" pitchFamily="2" charset="0"/>
              </a:rPr>
              <a:t>2019-2020</a:t>
            </a:r>
          </a:p>
        </p:txBody>
      </p:sp>
    </p:spTree>
    <p:extLst>
      <p:ext uri="{BB962C8B-B14F-4D97-AF65-F5344CB8AC3E}">
        <p14:creationId xmlns:p14="http://schemas.microsoft.com/office/powerpoint/2010/main" val="14921039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60C20AF-C215-41FE-978E-77A0962ED5A8}"/>
              </a:ext>
            </a:extLst>
          </p:cNvPr>
          <p:cNvSpPr/>
          <p:nvPr/>
        </p:nvSpPr>
        <p:spPr>
          <a:xfrm>
            <a:off x="85724" y="76199"/>
            <a:ext cx="11982451" cy="1266825"/>
          </a:xfrm>
          <a:prstGeom prst="rect">
            <a:avLst/>
          </a:prstGeom>
          <a:solidFill>
            <a:srgbClr val="F81F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92C484-092A-4CCE-B7E8-FD550074D6B6}"/>
              </a:ext>
            </a:extLst>
          </p:cNvPr>
          <p:cNvSpPr txBox="1"/>
          <p:nvPr/>
        </p:nvSpPr>
        <p:spPr>
          <a:xfrm>
            <a:off x="857249" y="200028"/>
            <a:ext cx="106394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spc="300" dirty="0">
                <a:solidFill>
                  <a:schemeClr val="bg1"/>
                </a:solidFill>
                <a:latin typeface="HelloBigDeal" panose="02000603000000000000" pitchFamily="2" charset="0"/>
                <a:ea typeface="HelloBigDeal" panose="02000603000000000000" pitchFamily="2" charset="0"/>
              </a:rPr>
              <a:t>favorite books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DC6A6E-F857-4EFE-A3AA-1C6E8DFB8BEA}"/>
              </a:ext>
            </a:extLst>
          </p:cNvPr>
          <p:cNvSpPr txBox="1"/>
          <p:nvPr/>
        </p:nvSpPr>
        <p:spPr>
          <a:xfrm>
            <a:off x="857249" y="143413"/>
            <a:ext cx="106394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spc="300" dirty="0">
                <a:ln>
                  <a:solidFill>
                    <a:schemeClr val="tx1"/>
                  </a:solidFill>
                </a:ln>
                <a:noFill/>
                <a:latin typeface="HelloBigDeal" panose="02000603000000000000" pitchFamily="2" charset="0"/>
                <a:ea typeface="HelloBigDeal" panose="02000603000000000000" pitchFamily="2" charset="0"/>
              </a:rPr>
              <a:t>favorite books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24D80C3-3CDF-4E35-A6C3-0E0D1462EC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391" t="43333" r="24609" b="26667"/>
          <a:stretch/>
        </p:blipFill>
        <p:spPr>
          <a:xfrm rot="21159631">
            <a:off x="247845" y="2393083"/>
            <a:ext cx="3657600" cy="41147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ECA3CAA-B2E4-46BF-B8BC-07ECB9ABF0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391" t="43333" r="24609" b="26667"/>
          <a:stretch/>
        </p:blipFill>
        <p:spPr>
          <a:xfrm>
            <a:off x="4172237" y="1580082"/>
            <a:ext cx="3657600" cy="41147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D115261-DE6A-4665-81B5-CC173F3595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391" t="43333" r="24609" b="26667"/>
          <a:stretch/>
        </p:blipFill>
        <p:spPr>
          <a:xfrm rot="415702">
            <a:off x="8175749" y="2352672"/>
            <a:ext cx="3657600" cy="411479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A0FBB0F-463E-4BFD-9CFE-D7C2EB767F14}"/>
              </a:ext>
            </a:extLst>
          </p:cNvPr>
          <p:cNvSpPr/>
          <p:nvPr/>
        </p:nvSpPr>
        <p:spPr>
          <a:xfrm>
            <a:off x="85725" y="76200"/>
            <a:ext cx="11982450" cy="6648450"/>
          </a:xfrm>
          <a:custGeom>
            <a:avLst/>
            <a:gdLst>
              <a:gd name="connsiteX0" fmla="*/ 0 w 11982450"/>
              <a:gd name="connsiteY0" fmla="*/ 0 h 6648450"/>
              <a:gd name="connsiteX1" fmla="*/ 665692 w 11982450"/>
              <a:gd name="connsiteY1" fmla="*/ 0 h 6648450"/>
              <a:gd name="connsiteX2" fmla="*/ 971910 w 11982450"/>
              <a:gd name="connsiteY2" fmla="*/ 0 h 6648450"/>
              <a:gd name="connsiteX3" fmla="*/ 1278128 w 11982450"/>
              <a:gd name="connsiteY3" fmla="*/ 0 h 6648450"/>
              <a:gd name="connsiteX4" fmla="*/ 1704171 w 11982450"/>
              <a:gd name="connsiteY4" fmla="*/ 0 h 6648450"/>
              <a:gd name="connsiteX5" fmla="*/ 2489687 w 11982450"/>
              <a:gd name="connsiteY5" fmla="*/ 0 h 6648450"/>
              <a:gd name="connsiteX6" fmla="*/ 3275203 w 11982450"/>
              <a:gd name="connsiteY6" fmla="*/ 0 h 6648450"/>
              <a:gd name="connsiteX7" fmla="*/ 4060719 w 11982450"/>
              <a:gd name="connsiteY7" fmla="*/ 0 h 6648450"/>
              <a:gd name="connsiteX8" fmla="*/ 4846235 w 11982450"/>
              <a:gd name="connsiteY8" fmla="*/ 0 h 6648450"/>
              <a:gd name="connsiteX9" fmla="*/ 5272278 w 11982450"/>
              <a:gd name="connsiteY9" fmla="*/ 0 h 6648450"/>
              <a:gd name="connsiteX10" fmla="*/ 5578496 w 11982450"/>
              <a:gd name="connsiteY10" fmla="*/ 0 h 6648450"/>
              <a:gd name="connsiteX11" fmla="*/ 6004539 w 11982450"/>
              <a:gd name="connsiteY11" fmla="*/ 0 h 6648450"/>
              <a:gd name="connsiteX12" fmla="*/ 6670230 w 11982450"/>
              <a:gd name="connsiteY12" fmla="*/ 0 h 6648450"/>
              <a:gd name="connsiteX13" fmla="*/ 7575571 w 11982450"/>
              <a:gd name="connsiteY13" fmla="*/ 0 h 6648450"/>
              <a:gd name="connsiteX14" fmla="*/ 8361087 w 11982450"/>
              <a:gd name="connsiteY14" fmla="*/ 0 h 6648450"/>
              <a:gd name="connsiteX15" fmla="*/ 8906955 w 11982450"/>
              <a:gd name="connsiteY15" fmla="*/ 0 h 6648450"/>
              <a:gd name="connsiteX16" fmla="*/ 9213173 w 11982450"/>
              <a:gd name="connsiteY16" fmla="*/ 0 h 6648450"/>
              <a:gd name="connsiteX17" fmla="*/ 10118513 w 11982450"/>
              <a:gd name="connsiteY17" fmla="*/ 0 h 6648450"/>
              <a:gd name="connsiteX18" fmla="*/ 11023854 w 11982450"/>
              <a:gd name="connsiteY18" fmla="*/ 0 h 6648450"/>
              <a:gd name="connsiteX19" fmla="*/ 11982450 w 11982450"/>
              <a:gd name="connsiteY19" fmla="*/ 0 h 6648450"/>
              <a:gd name="connsiteX20" fmla="*/ 11982450 w 11982450"/>
              <a:gd name="connsiteY20" fmla="*/ 465392 h 6648450"/>
              <a:gd name="connsiteX21" fmla="*/ 11982450 w 11982450"/>
              <a:gd name="connsiteY21" fmla="*/ 997268 h 6648450"/>
              <a:gd name="connsiteX22" fmla="*/ 11982450 w 11982450"/>
              <a:gd name="connsiteY22" fmla="*/ 1529144 h 6648450"/>
              <a:gd name="connsiteX23" fmla="*/ 11982450 w 11982450"/>
              <a:gd name="connsiteY23" fmla="*/ 2193989 h 6648450"/>
              <a:gd name="connsiteX24" fmla="*/ 11982450 w 11982450"/>
              <a:gd name="connsiteY24" fmla="*/ 2858834 h 6648450"/>
              <a:gd name="connsiteX25" fmla="*/ 11982450 w 11982450"/>
              <a:gd name="connsiteY25" fmla="*/ 3656648 h 6648450"/>
              <a:gd name="connsiteX26" fmla="*/ 11982450 w 11982450"/>
              <a:gd name="connsiteY26" fmla="*/ 4122039 h 6648450"/>
              <a:gd name="connsiteX27" fmla="*/ 11982450 w 11982450"/>
              <a:gd name="connsiteY27" fmla="*/ 4919853 h 6648450"/>
              <a:gd name="connsiteX28" fmla="*/ 11982450 w 11982450"/>
              <a:gd name="connsiteY28" fmla="*/ 5651183 h 6648450"/>
              <a:gd name="connsiteX29" fmla="*/ 11982450 w 11982450"/>
              <a:gd name="connsiteY29" fmla="*/ 6648450 h 6648450"/>
              <a:gd name="connsiteX30" fmla="*/ 11316758 w 11982450"/>
              <a:gd name="connsiteY30" fmla="*/ 6648450 h 6648450"/>
              <a:gd name="connsiteX31" fmla="*/ 10531242 w 11982450"/>
              <a:gd name="connsiteY31" fmla="*/ 6648450 h 6648450"/>
              <a:gd name="connsiteX32" fmla="*/ 10225024 w 11982450"/>
              <a:gd name="connsiteY32" fmla="*/ 6648450 h 6648450"/>
              <a:gd name="connsiteX33" fmla="*/ 9918806 w 11982450"/>
              <a:gd name="connsiteY33" fmla="*/ 6648450 h 6648450"/>
              <a:gd name="connsiteX34" fmla="*/ 9612588 w 11982450"/>
              <a:gd name="connsiteY34" fmla="*/ 6648450 h 6648450"/>
              <a:gd name="connsiteX35" fmla="*/ 9186545 w 11982450"/>
              <a:gd name="connsiteY35" fmla="*/ 6648450 h 6648450"/>
              <a:gd name="connsiteX36" fmla="*/ 8520853 w 11982450"/>
              <a:gd name="connsiteY36" fmla="*/ 6648450 h 6648450"/>
              <a:gd name="connsiteX37" fmla="*/ 7735337 w 11982450"/>
              <a:gd name="connsiteY37" fmla="*/ 6648450 h 6648450"/>
              <a:gd name="connsiteX38" fmla="*/ 6829997 w 11982450"/>
              <a:gd name="connsiteY38" fmla="*/ 6648450 h 6648450"/>
              <a:gd name="connsiteX39" fmla="*/ 6523778 w 11982450"/>
              <a:gd name="connsiteY39" fmla="*/ 6648450 h 6648450"/>
              <a:gd name="connsiteX40" fmla="*/ 5858087 w 11982450"/>
              <a:gd name="connsiteY40" fmla="*/ 6648450 h 6648450"/>
              <a:gd name="connsiteX41" fmla="*/ 5192395 w 11982450"/>
              <a:gd name="connsiteY41" fmla="*/ 6648450 h 6648450"/>
              <a:gd name="connsiteX42" fmla="*/ 4886177 w 11982450"/>
              <a:gd name="connsiteY42" fmla="*/ 6648450 h 6648450"/>
              <a:gd name="connsiteX43" fmla="*/ 4220485 w 11982450"/>
              <a:gd name="connsiteY43" fmla="*/ 6648450 h 6648450"/>
              <a:gd name="connsiteX44" fmla="*/ 3914267 w 11982450"/>
              <a:gd name="connsiteY44" fmla="*/ 6648450 h 6648450"/>
              <a:gd name="connsiteX45" fmla="*/ 3608049 w 11982450"/>
              <a:gd name="connsiteY45" fmla="*/ 6648450 h 6648450"/>
              <a:gd name="connsiteX46" fmla="*/ 3301831 w 11982450"/>
              <a:gd name="connsiteY46" fmla="*/ 6648450 h 6648450"/>
              <a:gd name="connsiteX47" fmla="*/ 2636139 w 11982450"/>
              <a:gd name="connsiteY47" fmla="*/ 6648450 h 6648450"/>
              <a:gd name="connsiteX48" fmla="*/ 2090272 w 11982450"/>
              <a:gd name="connsiteY48" fmla="*/ 6648450 h 6648450"/>
              <a:gd name="connsiteX49" fmla="*/ 1784054 w 11982450"/>
              <a:gd name="connsiteY49" fmla="*/ 6648450 h 6648450"/>
              <a:gd name="connsiteX50" fmla="*/ 1118362 w 11982450"/>
              <a:gd name="connsiteY50" fmla="*/ 6648450 h 6648450"/>
              <a:gd name="connsiteX51" fmla="*/ 692319 w 11982450"/>
              <a:gd name="connsiteY51" fmla="*/ 6648450 h 6648450"/>
              <a:gd name="connsiteX52" fmla="*/ 0 w 11982450"/>
              <a:gd name="connsiteY52" fmla="*/ 6648450 h 6648450"/>
              <a:gd name="connsiteX53" fmla="*/ 0 w 11982450"/>
              <a:gd name="connsiteY53" fmla="*/ 6050090 h 6648450"/>
              <a:gd name="connsiteX54" fmla="*/ 0 w 11982450"/>
              <a:gd name="connsiteY54" fmla="*/ 5318760 h 6648450"/>
              <a:gd name="connsiteX55" fmla="*/ 0 w 11982450"/>
              <a:gd name="connsiteY55" fmla="*/ 4653915 h 6648450"/>
              <a:gd name="connsiteX56" fmla="*/ 0 w 11982450"/>
              <a:gd name="connsiteY56" fmla="*/ 4122039 h 6648450"/>
              <a:gd name="connsiteX57" fmla="*/ 0 w 11982450"/>
              <a:gd name="connsiteY57" fmla="*/ 3324225 h 6648450"/>
              <a:gd name="connsiteX58" fmla="*/ 0 w 11982450"/>
              <a:gd name="connsiteY58" fmla="*/ 2592895 h 6648450"/>
              <a:gd name="connsiteX59" fmla="*/ 0 w 11982450"/>
              <a:gd name="connsiteY59" fmla="*/ 1861566 h 6648450"/>
              <a:gd name="connsiteX60" fmla="*/ 0 w 11982450"/>
              <a:gd name="connsiteY60" fmla="*/ 1263205 h 6648450"/>
              <a:gd name="connsiteX61" fmla="*/ 0 w 11982450"/>
              <a:gd name="connsiteY61" fmla="*/ 0 h 664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11982450" h="6648450" extrusionOk="0">
                <a:moveTo>
                  <a:pt x="0" y="0"/>
                </a:moveTo>
                <a:cubicBezTo>
                  <a:pt x="146166" y="-28892"/>
                  <a:pt x="430813" y="8627"/>
                  <a:pt x="665692" y="0"/>
                </a:cubicBezTo>
                <a:cubicBezTo>
                  <a:pt x="900571" y="-8627"/>
                  <a:pt x="880393" y="-5706"/>
                  <a:pt x="971910" y="0"/>
                </a:cubicBezTo>
                <a:cubicBezTo>
                  <a:pt x="1063427" y="5706"/>
                  <a:pt x="1183881" y="10156"/>
                  <a:pt x="1278128" y="0"/>
                </a:cubicBezTo>
                <a:cubicBezTo>
                  <a:pt x="1372375" y="-10156"/>
                  <a:pt x="1506786" y="8538"/>
                  <a:pt x="1704171" y="0"/>
                </a:cubicBezTo>
                <a:cubicBezTo>
                  <a:pt x="1901556" y="-8538"/>
                  <a:pt x="2198136" y="-25866"/>
                  <a:pt x="2489687" y="0"/>
                </a:cubicBezTo>
                <a:cubicBezTo>
                  <a:pt x="2781238" y="25866"/>
                  <a:pt x="3049975" y="1369"/>
                  <a:pt x="3275203" y="0"/>
                </a:cubicBezTo>
                <a:cubicBezTo>
                  <a:pt x="3500431" y="-1369"/>
                  <a:pt x="3672505" y="-30203"/>
                  <a:pt x="4060719" y="0"/>
                </a:cubicBezTo>
                <a:cubicBezTo>
                  <a:pt x="4448933" y="30203"/>
                  <a:pt x="4655375" y="8852"/>
                  <a:pt x="4846235" y="0"/>
                </a:cubicBezTo>
                <a:cubicBezTo>
                  <a:pt x="5037095" y="-8852"/>
                  <a:pt x="5081688" y="5972"/>
                  <a:pt x="5272278" y="0"/>
                </a:cubicBezTo>
                <a:cubicBezTo>
                  <a:pt x="5462868" y="-5972"/>
                  <a:pt x="5477593" y="-511"/>
                  <a:pt x="5578496" y="0"/>
                </a:cubicBezTo>
                <a:cubicBezTo>
                  <a:pt x="5679399" y="511"/>
                  <a:pt x="5805368" y="20254"/>
                  <a:pt x="6004539" y="0"/>
                </a:cubicBezTo>
                <a:cubicBezTo>
                  <a:pt x="6203710" y="-20254"/>
                  <a:pt x="6399556" y="-14631"/>
                  <a:pt x="6670230" y="0"/>
                </a:cubicBezTo>
                <a:cubicBezTo>
                  <a:pt x="6940904" y="14631"/>
                  <a:pt x="7266102" y="-18179"/>
                  <a:pt x="7575571" y="0"/>
                </a:cubicBezTo>
                <a:cubicBezTo>
                  <a:pt x="7885040" y="18179"/>
                  <a:pt x="8029816" y="17107"/>
                  <a:pt x="8361087" y="0"/>
                </a:cubicBezTo>
                <a:cubicBezTo>
                  <a:pt x="8692358" y="-17107"/>
                  <a:pt x="8744578" y="14201"/>
                  <a:pt x="8906955" y="0"/>
                </a:cubicBezTo>
                <a:cubicBezTo>
                  <a:pt x="9069332" y="-14201"/>
                  <a:pt x="9090378" y="-15164"/>
                  <a:pt x="9213173" y="0"/>
                </a:cubicBezTo>
                <a:cubicBezTo>
                  <a:pt x="9335968" y="15164"/>
                  <a:pt x="9875108" y="-40036"/>
                  <a:pt x="10118513" y="0"/>
                </a:cubicBezTo>
                <a:cubicBezTo>
                  <a:pt x="10361918" y="40036"/>
                  <a:pt x="10768195" y="23730"/>
                  <a:pt x="11023854" y="0"/>
                </a:cubicBezTo>
                <a:cubicBezTo>
                  <a:pt x="11279513" y="-23730"/>
                  <a:pt x="11686445" y="30437"/>
                  <a:pt x="11982450" y="0"/>
                </a:cubicBezTo>
                <a:cubicBezTo>
                  <a:pt x="11967251" y="188811"/>
                  <a:pt x="11960697" y="240979"/>
                  <a:pt x="11982450" y="465392"/>
                </a:cubicBezTo>
                <a:cubicBezTo>
                  <a:pt x="12004203" y="689805"/>
                  <a:pt x="11983541" y="857199"/>
                  <a:pt x="11982450" y="997268"/>
                </a:cubicBezTo>
                <a:cubicBezTo>
                  <a:pt x="11981359" y="1137337"/>
                  <a:pt x="11977392" y="1377266"/>
                  <a:pt x="11982450" y="1529144"/>
                </a:cubicBezTo>
                <a:cubicBezTo>
                  <a:pt x="11987508" y="1681022"/>
                  <a:pt x="11962329" y="1916718"/>
                  <a:pt x="11982450" y="2193989"/>
                </a:cubicBezTo>
                <a:cubicBezTo>
                  <a:pt x="12002571" y="2471261"/>
                  <a:pt x="11981835" y="2530390"/>
                  <a:pt x="11982450" y="2858834"/>
                </a:cubicBezTo>
                <a:cubicBezTo>
                  <a:pt x="11983065" y="3187278"/>
                  <a:pt x="12014800" y="3384570"/>
                  <a:pt x="11982450" y="3656648"/>
                </a:cubicBezTo>
                <a:cubicBezTo>
                  <a:pt x="11950100" y="3928726"/>
                  <a:pt x="11967123" y="4020036"/>
                  <a:pt x="11982450" y="4122039"/>
                </a:cubicBezTo>
                <a:cubicBezTo>
                  <a:pt x="11997777" y="4224042"/>
                  <a:pt x="11977959" y="4569705"/>
                  <a:pt x="11982450" y="4919853"/>
                </a:cubicBezTo>
                <a:cubicBezTo>
                  <a:pt x="11986941" y="5270001"/>
                  <a:pt x="11982742" y="5459635"/>
                  <a:pt x="11982450" y="5651183"/>
                </a:cubicBezTo>
                <a:cubicBezTo>
                  <a:pt x="11982159" y="5842731"/>
                  <a:pt x="11935808" y="6205840"/>
                  <a:pt x="11982450" y="6648450"/>
                </a:cubicBezTo>
                <a:cubicBezTo>
                  <a:pt x="11747190" y="6647024"/>
                  <a:pt x="11469682" y="6665491"/>
                  <a:pt x="11316758" y="6648450"/>
                </a:cubicBezTo>
                <a:cubicBezTo>
                  <a:pt x="11163834" y="6631409"/>
                  <a:pt x="10829060" y="6633110"/>
                  <a:pt x="10531242" y="6648450"/>
                </a:cubicBezTo>
                <a:cubicBezTo>
                  <a:pt x="10233424" y="6663790"/>
                  <a:pt x="10373815" y="6635359"/>
                  <a:pt x="10225024" y="6648450"/>
                </a:cubicBezTo>
                <a:cubicBezTo>
                  <a:pt x="10076233" y="6661541"/>
                  <a:pt x="10046419" y="6633409"/>
                  <a:pt x="9918806" y="6648450"/>
                </a:cubicBezTo>
                <a:cubicBezTo>
                  <a:pt x="9791193" y="6663491"/>
                  <a:pt x="9699176" y="6647525"/>
                  <a:pt x="9612588" y="6648450"/>
                </a:cubicBezTo>
                <a:cubicBezTo>
                  <a:pt x="9526000" y="6649375"/>
                  <a:pt x="9373193" y="6659903"/>
                  <a:pt x="9186545" y="6648450"/>
                </a:cubicBezTo>
                <a:cubicBezTo>
                  <a:pt x="8999897" y="6636997"/>
                  <a:pt x="8686427" y="6660749"/>
                  <a:pt x="8520853" y="6648450"/>
                </a:cubicBezTo>
                <a:cubicBezTo>
                  <a:pt x="8355279" y="6636151"/>
                  <a:pt x="7988025" y="6647549"/>
                  <a:pt x="7735337" y="6648450"/>
                </a:cubicBezTo>
                <a:cubicBezTo>
                  <a:pt x="7482649" y="6649351"/>
                  <a:pt x="7268749" y="6621725"/>
                  <a:pt x="6829997" y="6648450"/>
                </a:cubicBezTo>
                <a:cubicBezTo>
                  <a:pt x="6391245" y="6675175"/>
                  <a:pt x="6604388" y="6640536"/>
                  <a:pt x="6523778" y="6648450"/>
                </a:cubicBezTo>
                <a:cubicBezTo>
                  <a:pt x="6443168" y="6656364"/>
                  <a:pt x="6059135" y="6623777"/>
                  <a:pt x="5858087" y="6648450"/>
                </a:cubicBezTo>
                <a:cubicBezTo>
                  <a:pt x="5657039" y="6673123"/>
                  <a:pt x="5424301" y="6626173"/>
                  <a:pt x="5192395" y="6648450"/>
                </a:cubicBezTo>
                <a:cubicBezTo>
                  <a:pt x="4960489" y="6670727"/>
                  <a:pt x="4986379" y="6663671"/>
                  <a:pt x="4886177" y="6648450"/>
                </a:cubicBezTo>
                <a:cubicBezTo>
                  <a:pt x="4785975" y="6633229"/>
                  <a:pt x="4452263" y="6627935"/>
                  <a:pt x="4220485" y="6648450"/>
                </a:cubicBezTo>
                <a:cubicBezTo>
                  <a:pt x="3988707" y="6668965"/>
                  <a:pt x="4029405" y="6659725"/>
                  <a:pt x="3914267" y="6648450"/>
                </a:cubicBezTo>
                <a:cubicBezTo>
                  <a:pt x="3799129" y="6637175"/>
                  <a:pt x="3675886" y="6645357"/>
                  <a:pt x="3608049" y="6648450"/>
                </a:cubicBezTo>
                <a:cubicBezTo>
                  <a:pt x="3540212" y="6651543"/>
                  <a:pt x="3445002" y="6647067"/>
                  <a:pt x="3301831" y="6648450"/>
                </a:cubicBezTo>
                <a:cubicBezTo>
                  <a:pt x="3158660" y="6649833"/>
                  <a:pt x="2914480" y="6639419"/>
                  <a:pt x="2636139" y="6648450"/>
                </a:cubicBezTo>
                <a:cubicBezTo>
                  <a:pt x="2357798" y="6657481"/>
                  <a:pt x="2314820" y="6664545"/>
                  <a:pt x="2090272" y="6648450"/>
                </a:cubicBezTo>
                <a:cubicBezTo>
                  <a:pt x="1865724" y="6632355"/>
                  <a:pt x="1928934" y="6662102"/>
                  <a:pt x="1784054" y="6648450"/>
                </a:cubicBezTo>
                <a:cubicBezTo>
                  <a:pt x="1639174" y="6634798"/>
                  <a:pt x="1355048" y="6664070"/>
                  <a:pt x="1118362" y="6648450"/>
                </a:cubicBezTo>
                <a:cubicBezTo>
                  <a:pt x="881676" y="6632830"/>
                  <a:pt x="895830" y="6628603"/>
                  <a:pt x="692319" y="6648450"/>
                </a:cubicBezTo>
                <a:cubicBezTo>
                  <a:pt x="488808" y="6668297"/>
                  <a:pt x="209588" y="6638633"/>
                  <a:pt x="0" y="6648450"/>
                </a:cubicBezTo>
                <a:cubicBezTo>
                  <a:pt x="17235" y="6425435"/>
                  <a:pt x="-23454" y="6224187"/>
                  <a:pt x="0" y="6050090"/>
                </a:cubicBezTo>
                <a:cubicBezTo>
                  <a:pt x="23454" y="5875993"/>
                  <a:pt x="25024" y="5600485"/>
                  <a:pt x="0" y="5318760"/>
                </a:cubicBezTo>
                <a:cubicBezTo>
                  <a:pt x="-25024" y="5037035"/>
                  <a:pt x="-11380" y="4903743"/>
                  <a:pt x="0" y="4653915"/>
                </a:cubicBezTo>
                <a:cubicBezTo>
                  <a:pt x="11380" y="4404087"/>
                  <a:pt x="12961" y="4333809"/>
                  <a:pt x="0" y="4122039"/>
                </a:cubicBezTo>
                <a:cubicBezTo>
                  <a:pt x="-12961" y="3910269"/>
                  <a:pt x="-6161" y="3603941"/>
                  <a:pt x="0" y="3324225"/>
                </a:cubicBezTo>
                <a:cubicBezTo>
                  <a:pt x="6161" y="3044509"/>
                  <a:pt x="-9677" y="2752497"/>
                  <a:pt x="0" y="2592895"/>
                </a:cubicBezTo>
                <a:cubicBezTo>
                  <a:pt x="9677" y="2433293"/>
                  <a:pt x="-3124" y="2181733"/>
                  <a:pt x="0" y="1861566"/>
                </a:cubicBezTo>
                <a:cubicBezTo>
                  <a:pt x="3124" y="1541399"/>
                  <a:pt x="29547" y="1406971"/>
                  <a:pt x="0" y="1263205"/>
                </a:cubicBezTo>
                <a:cubicBezTo>
                  <a:pt x="-29547" y="1119439"/>
                  <a:pt x="1941" y="557978"/>
                  <a:pt x="0" y="0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825176670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0FA8330-96DB-4FA7-A42E-32C85927ABC3}"/>
              </a:ext>
            </a:extLst>
          </p:cNvPr>
          <p:cNvSpPr/>
          <p:nvPr/>
        </p:nvSpPr>
        <p:spPr>
          <a:xfrm>
            <a:off x="1543050" y="2147090"/>
            <a:ext cx="504825" cy="45323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57E56E9-5F85-48BA-8FC8-1CFA37F58833}"/>
              </a:ext>
            </a:extLst>
          </p:cNvPr>
          <p:cNvSpPr/>
          <p:nvPr/>
        </p:nvSpPr>
        <p:spPr>
          <a:xfrm>
            <a:off x="5748624" y="1382043"/>
            <a:ext cx="504825" cy="45323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5EDED20-6A6D-46EB-94D2-1685911C69D1}"/>
              </a:ext>
            </a:extLst>
          </p:cNvPr>
          <p:cNvSpPr/>
          <p:nvPr/>
        </p:nvSpPr>
        <p:spPr>
          <a:xfrm>
            <a:off x="10004549" y="2100915"/>
            <a:ext cx="504825" cy="45323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559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60C20AF-C215-41FE-978E-77A0962ED5A8}"/>
              </a:ext>
            </a:extLst>
          </p:cNvPr>
          <p:cNvSpPr/>
          <p:nvPr/>
        </p:nvSpPr>
        <p:spPr>
          <a:xfrm>
            <a:off x="85724" y="76199"/>
            <a:ext cx="11982451" cy="1266825"/>
          </a:xfrm>
          <a:prstGeom prst="rect">
            <a:avLst/>
          </a:prstGeom>
          <a:solidFill>
            <a:srgbClr val="F8DE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92C484-092A-4CCE-B7E8-FD550074D6B6}"/>
              </a:ext>
            </a:extLst>
          </p:cNvPr>
          <p:cNvSpPr txBox="1"/>
          <p:nvPr/>
        </p:nvSpPr>
        <p:spPr>
          <a:xfrm>
            <a:off x="857249" y="200028"/>
            <a:ext cx="106394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spc="300" dirty="0">
                <a:solidFill>
                  <a:schemeClr val="bg1"/>
                </a:solidFill>
                <a:latin typeface="HelloBigDeal" panose="02000603000000000000" pitchFamily="2" charset="0"/>
                <a:ea typeface="HelloBigDeal" panose="02000603000000000000" pitchFamily="2" charset="0"/>
              </a:rPr>
              <a:t>summer plans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DC6A6E-F857-4EFE-A3AA-1C6E8DFB8BEA}"/>
              </a:ext>
            </a:extLst>
          </p:cNvPr>
          <p:cNvSpPr txBox="1"/>
          <p:nvPr/>
        </p:nvSpPr>
        <p:spPr>
          <a:xfrm>
            <a:off x="857248" y="143413"/>
            <a:ext cx="106394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spc="300" dirty="0">
                <a:ln>
                  <a:solidFill>
                    <a:schemeClr val="tx1"/>
                  </a:solidFill>
                </a:ln>
                <a:noFill/>
                <a:latin typeface="HelloBigDeal" panose="02000603000000000000" pitchFamily="2" charset="0"/>
                <a:ea typeface="HelloBigDeal" panose="02000603000000000000" pitchFamily="2" charset="0"/>
              </a:rPr>
              <a:t>summer plans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ED03DC9-D373-48C2-88F8-76FA83EED2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1" y="1410237"/>
            <a:ext cx="3903455" cy="38957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E0AAAE9-DDAE-4A26-9136-358164AF5D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7472" y="2771772"/>
            <a:ext cx="3965028" cy="3886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E0A801F-144C-4BE4-8818-C2BE6D4B3A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6040" y="1443307"/>
            <a:ext cx="3870561" cy="38862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A0FBB0F-463E-4BFD-9CFE-D7C2EB767F14}"/>
              </a:ext>
            </a:extLst>
          </p:cNvPr>
          <p:cNvSpPr/>
          <p:nvPr/>
        </p:nvSpPr>
        <p:spPr>
          <a:xfrm>
            <a:off x="85725" y="76200"/>
            <a:ext cx="11982450" cy="6648450"/>
          </a:xfrm>
          <a:custGeom>
            <a:avLst/>
            <a:gdLst>
              <a:gd name="connsiteX0" fmla="*/ 0 w 11982450"/>
              <a:gd name="connsiteY0" fmla="*/ 0 h 6648450"/>
              <a:gd name="connsiteX1" fmla="*/ 665692 w 11982450"/>
              <a:gd name="connsiteY1" fmla="*/ 0 h 6648450"/>
              <a:gd name="connsiteX2" fmla="*/ 971910 w 11982450"/>
              <a:gd name="connsiteY2" fmla="*/ 0 h 6648450"/>
              <a:gd name="connsiteX3" fmla="*/ 1278128 w 11982450"/>
              <a:gd name="connsiteY3" fmla="*/ 0 h 6648450"/>
              <a:gd name="connsiteX4" fmla="*/ 1704171 w 11982450"/>
              <a:gd name="connsiteY4" fmla="*/ 0 h 6648450"/>
              <a:gd name="connsiteX5" fmla="*/ 2489687 w 11982450"/>
              <a:gd name="connsiteY5" fmla="*/ 0 h 6648450"/>
              <a:gd name="connsiteX6" fmla="*/ 3275203 w 11982450"/>
              <a:gd name="connsiteY6" fmla="*/ 0 h 6648450"/>
              <a:gd name="connsiteX7" fmla="*/ 4060719 w 11982450"/>
              <a:gd name="connsiteY7" fmla="*/ 0 h 6648450"/>
              <a:gd name="connsiteX8" fmla="*/ 4846235 w 11982450"/>
              <a:gd name="connsiteY8" fmla="*/ 0 h 6648450"/>
              <a:gd name="connsiteX9" fmla="*/ 5272278 w 11982450"/>
              <a:gd name="connsiteY9" fmla="*/ 0 h 6648450"/>
              <a:gd name="connsiteX10" fmla="*/ 5578496 w 11982450"/>
              <a:gd name="connsiteY10" fmla="*/ 0 h 6648450"/>
              <a:gd name="connsiteX11" fmla="*/ 6004539 w 11982450"/>
              <a:gd name="connsiteY11" fmla="*/ 0 h 6648450"/>
              <a:gd name="connsiteX12" fmla="*/ 6670230 w 11982450"/>
              <a:gd name="connsiteY12" fmla="*/ 0 h 6648450"/>
              <a:gd name="connsiteX13" fmla="*/ 7575571 w 11982450"/>
              <a:gd name="connsiteY13" fmla="*/ 0 h 6648450"/>
              <a:gd name="connsiteX14" fmla="*/ 8361087 w 11982450"/>
              <a:gd name="connsiteY14" fmla="*/ 0 h 6648450"/>
              <a:gd name="connsiteX15" fmla="*/ 8906955 w 11982450"/>
              <a:gd name="connsiteY15" fmla="*/ 0 h 6648450"/>
              <a:gd name="connsiteX16" fmla="*/ 9213173 w 11982450"/>
              <a:gd name="connsiteY16" fmla="*/ 0 h 6648450"/>
              <a:gd name="connsiteX17" fmla="*/ 10118513 w 11982450"/>
              <a:gd name="connsiteY17" fmla="*/ 0 h 6648450"/>
              <a:gd name="connsiteX18" fmla="*/ 11023854 w 11982450"/>
              <a:gd name="connsiteY18" fmla="*/ 0 h 6648450"/>
              <a:gd name="connsiteX19" fmla="*/ 11982450 w 11982450"/>
              <a:gd name="connsiteY19" fmla="*/ 0 h 6648450"/>
              <a:gd name="connsiteX20" fmla="*/ 11982450 w 11982450"/>
              <a:gd name="connsiteY20" fmla="*/ 465392 h 6648450"/>
              <a:gd name="connsiteX21" fmla="*/ 11982450 w 11982450"/>
              <a:gd name="connsiteY21" fmla="*/ 997268 h 6648450"/>
              <a:gd name="connsiteX22" fmla="*/ 11982450 w 11982450"/>
              <a:gd name="connsiteY22" fmla="*/ 1529144 h 6648450"/>
              <a:gd name="connsiteX23" fmla="*/ 11982450 w 11982450"/>
              <a:gd name="connsiteY23" fmla="*/ 2193989 h 6648450"/>
              <a:gd name="connsiteX24" fmla="*/ 11982450 w 11982450"/>
              <a:gd name="connsiteY24" fmla="*/ 2858834 h 6648450"/>
              <a:gd name="connsiteX25" fmla="*/ 11982450 w 11982450"/>
              <a:gd name="connsiteY25" fmla="*/ 3656648 h 6648450"/>
              <a:gd name="connsiteX26" fmla="*/ 11982450 w 11982450"/>
              <a:gd name="connsiteY26" fmla="*/ 4122039 h 6648450"/>
              <a:gd name="connsiteX27" fmla="*/ 11982450 w 11982450"/>
              <a:gd name="connsiteY27" fmla="*/ 4919853 h 6648450"/>
              <a:gd name="connsiteX28" fmla="*/ 11982450 w 11982450"/>
              <a:gd name="connsiteY28" fmla="*/ 5651183 h 6648450"/>
              <a:gd name="connsiteX29" fmla="*/ 11982450 w 11982450"/>
              <a:gd name="connsiteY29" fmla="*/ 6648450 h 6648450"/>
              <a:gd name="connsiteX30" fmla="*/ 11316758 w 11982450"/>
              <a:gd name="connsiteY30" fmla="*/ 6648450 h 6648450"/>
              <a:gd name="connsiteX31" fmla="*/ 10531242 w 11982450"/>
              <a:gd name="connsiteY31" fmla="*/ 6648450 h 6648450"/>
              <a:gd name="connsiteX32" fmla="*/ 10225024 w 11982450"/>
              <a:gd name="connsiteY32" fmla="*/ 6648450 h 6648450"/>
              <a:gd name="connsiteX33" fmla="*/ 9918806 w 11982450"/>
              <a:gd name="connsiteY33" fmla="*/ 6648450 h 6648450"/>
              <a:gd name="connsiteX34" fmla="*/ 9612588 w 11982450"/>
              <a:gd name="connsiteY34" fmla="*/ 6648450 h 6648450"/>
              <a:gd name="connsiteX35" fmla="*/ 9186545 w 11982450"/>
              <a:gd name="connsiteY35" fmla="*/ 6648450 h 6648450"/>
              <a:gd name="connsiteX36" fmla="*/ 8520853 w 11982450"/>
              <a:gd name="connsiteY36" fmla="*/ 6648450 h 6648450"/>
              <a:gd name="connsiteX37" fmla="*/ 7735337 w 11982450"/>
              <a:gd name="connsiteY37" fmla="*/ 6648450 h 6648450"/>
              <a:gd name="connsiteX38" fmla="*/ 6829997 w 11982450"/>
              <a:gd name="connsiteY38" fmla="*/ 6648450 h 6648450"/>
              <a:gd name="connsiteX39" fmla="*/ 6523778 w 11982450"/>
              <a:gd name="connsiteY39" fmla="*/ 6648450 h 6648450"/>
              <a:gd name="connsiteX40" fmla="*/ 5858087 w 11982450"/>
              <a:gd name="connsiteY40" fmla="*/ 6648450 h 6648450"/>
              <a:gd name="connsiteX41" fmla="*/ 5192395 w 11982450"/>
              <a:gd name="connsiteY41" fmla="*/ 6648450 h 6648450"/>
              <a:gd name="connsiteX42" fmla="*/ 4886177 w 11982450"/>
              <a:gd name="connsiteY42" fmla="*/ 6648450 h 6648450"/>
              <a:gd name="connsiteX43" fmla="*/ 4220485 w 11982450"/>
              <a:gd name="connsiteY43" fmla="*/ 6648450 h 6648450"/>
              <a:gd name="connsiteX44" fmla="*/ 3914267 w 11982450"/>
              <a:gd name="connsiteY44" fmla="*/ 6648450 h 6648450"/>
              <a:gd name="connsiteX45" fmla="*/ 3608049 w 11982450"/>
              <a:gd name="connsiteY45" fmla="*/ 6648450 h 6648450"/>
              <a:gd name="connsiteX46" fmla="*/ 3301831 w 11982450"/>
              <a:gd name="connsiteY46" fmla="*/ 6648450 h 6648450"/>
              <a:gd name="connsiteX47" fmla="*/ 2636139 w 11982450"/>
              <a:gd name="connsiteY47" fmla="*/ 6648450 h 6648450"/>
              <a:gd name="connsiteX48" fmla="*/ 2090272 w 11982450"/>
              <a:gd name="connsiteY48" fmla="*/ 6648450 h 6648450"/>
              <a:gd name="connsiteX49" fmla="*/ 1784054 w 11982450"/>
              <a:gd name="connsiteY49" fmla="*/ 6648450 h 6648450"/>
              <a:gd name="connsiteX50" fmla="*/ 1118362 w 11982450"/>
              <a:gd name="connsiteY50" fmla="*/ 6648450 h 6648450"/>
              <a:gd name="connsiteX51" fmla="*/ 692319 w 11982450"/>
              <a:gd name="connsiteY51" fmla="*/ 6648450 h 6648450"/>
              <a:gd name="connsiteX52" fmla="*/ 0 w 11982450"/>
              <a:gd name="connsiteY52" fmla="*/ 6648450 h 6648450"/>
              <a:gd name="connsiteX53" fmla="*/ 0 w 11982450"/>
              <a:gd name="connsiteY53" fmla="*/ 6050090 h 6648450"/>
              <a:gd name="connsiteX54" fmla="*/ 0 w 11982450"/>
              <a:gd name="connsiteY54" fmla="*/ 5318760 h 6648450"/>
              <a:gd name="connsiteX55" fmla="*/ 0 w 11982450"/>
              <a:gd name="connsiteY55" fmla="*/ 4653915 h 6648450"/>
              <a:gd name="connsiteX56" fmla="*/ 0 w 11982450"/>
              <a:gd name="connsiteY56" fmla="*/ 4122039 h 6648450"/>
              <a:gd name="connsiteX57" fmla="*/ 0 w 11982450"/>
              <a:gd name="connsiteY57" fmla="*/ 3324225 h 6648450"/>
              <a:gd name="connsiteX58" fmla="*/ 0 w 11982450"/>
              <a:gd name="connsiteY58" fmla="*/ 2592895 h 6648450"/>
              <a:gd name="connsiteX59" fmla="*/ 0 w 11982450"/>
              <a:gd name="connsiteY59" fmla="*/ 1861566 h 6648450"/>
              <a:gd name="connsiteX60" fmla="*/ 0 w 11982450"/>
              <a:gd name="connsiteY60" fmla="*/ 1263205 h 6648450"/>
              <a:gd name="connsiteX61" fmla="*/ 0 w 11982450"/>
              <a:gd name="connsiteY61" fmla="*/ 0 h 664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11982450" h="6648450" extrusionOk="0">
                <a:moveTo>
                  <a:pt x="0" y="0"/>
                </a:moveTo>
                <a:cubicBezTo>
                  <a:pt x="146166" y="-28892"/>
                  <a:pt x="430813" y="8627"/>
                  <a:pt x="665692" y="0"/>
                </a:cubicBezTo>
                <a:cubicBezTo>
                  <a:pt x="900571" y="-8627"/>
                  <a:pt x="880393" y="-5706"/>
                  <a:pt x="971910" y="0"/>
                </a:cubicBezTo>
                <a:cubicBezTo>
                  <a:pt x="1063427" y="5706"/>
                  <a:pt x="1183881" y="10156"/>
                  <a:pt x="1278128" y="0"/>
                </a:cubicBezTo>
                <a:cubicBezTo>
                  <a:pt x="1372375" y="-10156"/>
                  <a:pt x="1506786" y="8538"/>
                  <a:pt x="1704171" y="0"/>
                </a:cubicBezTo>
                <a:cubicBezTo>
                  <a:pt x="1901556" y="-8538"/>
                  <a:pt x="2198136" y="-25866"/>
                  <a:pt x="2489687" y="0"/>
                </a:cubicBezTo>
                <a:cubicBezTo>
                  <a:pt x="2781238" y="25866"/>
                  <a:pt x="3049975" y="1369"/>
                  <a:pt x="3275203" y="0"/>
                </a:cubicBezTo>
                <a:cubicBezTo>
                  <a:pt x="3500431" y="-1369"/>
                  <a:pt x="3672505" y="-30203"/>
                  <a:pt x="4060719" y="0"/>
                </a:cubicBezTo>
                <a:cubicBezTo>
                  <a:pt x="4448933" y="30203"/>
                  <a:pt x="4655375" y="8852"/>
                  <a:pt x="4846235" y="0"/>
                </a:cubicBezTo>
                <a:cubicBezTo>
                  <a:pt x="5037095" y="-8852"/>
                  <a:pt x="5081688" y="5972"/>
                  <a:pt x="5272278" y="0"/>
                </a:cubicBezTo>
                <a:cubicBezTo>
                  <a:pt x="5462868" y="-5972"/>
                  <a:pt x="5477593" y="-511"/>
                  <a:pt x="5578496" y="0"/>
                </a:cubicBezTo>
                <a:cubicBezTo>
                  <a:pt x="5679399" y="511"/>
                  <a:pt x="5805368" y="20254"/>
                  <a:pt x="6004539" y="0"/>
                </a:cubicBezTo>
                <a:cubicBezTo>
                  <a:pt x="6203710" y="-20254"/>
                  <a:pt x="6399556" y="-14631"/>
                  <a:pt x="6670230" y="0"/>
                </a:cubicBezTo>
                <a:cubicBezTo>
                  <a:pt x="6940904" y="14631"/>
                  <a:pt x="7266102" y="-18179"/>
                  <a:pt x="7575571" y="0"/>
                </a:cubicBezTo>
                <a:cubicBezTo>
                  <a:pt x="7885040" y="18179"/>
                  <a:pt x="8029816" y="17107"/>
                  <a:pt x="8361087" y="0"/>
                </a:cubicBezTo>
                <a:cubicBezTo>
                  <a:pt x="8692358" y="-17107"/>
                  <a:pt x="8744578" y="14201"/>
                  <a:pt x="8906955" y="0"/>
                </a:cubicBezTo>
                <a:cubicBezTo>
                  <a:pt x="9069332" y="-14201"/>
                  <a:pt x="9090378" y="-15164"/>
                  <a:pt x="9213173" y="0"/>
                </a:cubicBezTo>
                <a:cubicBezTo>
                  <a:pt x="9335968" y="15164"/>
                  <a:pt x="9875108" y="-40036"/>
                  <a:pt x="10118513" y="0"/>
                </a:cubicBezTo>
                <a:cubicBezTo>
                  <a:pt x="10361918" y="40036"/>
                  <a:pt x="10768195" y="23730"/>
                  <a:pt x="11023854" y="0"/>
                </a:cubicBezTo>
                <a:cubicBezTo>
                  <a:pt x="11279513" y="-23730"/>
                  <a:pt x="11686445" y="30437"/>
                  <a:pt x="11982450" y="0"/>
                </a:cubicBezTo>
                <a:cubicBezTo>
                  <a:pt x="11967251" y="188811"/>
                  <a:pt x="11960697" y="240979"/>
                  <a:pt x="11982450" y="465392"/>
                </a:cubicBezTo>
                <a:cubicBezTo>
                  <a:pt x="12004203" y="689805"/>
                  <a:pt x="11983541" y="857199"/>
                  <a:pt x="11982450" y="997268"/>
                </a:cubicBezTo>
                <a:cubicBezTo>
                  <a:pt x="11981359" y="1137337"/>
                  <a:pt x="11977392" y="1377266"/>
                  <a:pt x="11982450" y="1529144"/>
                </a:cubicBezTo>
                <a:cubicBezTo>
                  <a:pt x="11987508" y="1681022"/>
                  <a:pt x="11962329" y="1916718"/>
                  <a:pt x="11982450" y="2193989"/>
                </a:cubicBezTo>
                <a:cubicBezTo>
                  <a:pt x="12002571" y="2471261"/>
                  <a:pt x="11981835" y="2530390"/>
                  <a:pt x="11982450" y="2858834"/>
                </a:cubicBezTo>
                <a:cubicBezTo>
                  <a:pt x="11983065" y="3187278"/>
                  <a:pt x="12014800" y="3384570"/>
                  <a:pt x="11982450" y="3656648"/>
                </a:cubicBezTo>
                <a:cubicBezTo>
                  <a:pt x="11950100" y="3928726"/>
                  <a:pt x="11967123" y="4020036"/>
                  <a:pt x="11982450" y="4122039"/>
                </a:cubicBezTo>
                <a:cubicBezTo>
                  <a:pt x="11997777" y="4224042"/>
                  <a:pt x="11977959" y="4569705"/>
                  <a:pt x="11982450" y="4919853"/>
                </a:cubicBezTo>
                <a:cubicBezTo>
                  <a:pt x="11986941" y="5270001"/>
                  <a:pt x="11982742" y="5459635"/>
                  <a:pt x="11982450" y="5651183"/>
                </a:cubicBezTo>
                <a:cubicBezTo>
                  <a:pt x="11982159" y="5842731"/>
                  <a:pt x="11935808" y="6205840"/>
                  <a:pt x="11982450" y="6648450"/>
                </a:cubicBezTo>
                <a:cubicBezTo>
                  <a:pt x="11747190" y="6647024"/>
                  <a:pt x="11469682" y="6665491"/>
                  <a:pt x="11316758" y="6648450"/>
                </a:cubicBezTo>
                <a:cubicBezTo>
                  <a:pt x="11163834" y="6631409"/>
                  <a:pt x="10829060" y="6633110"/>
                  <a:pt x="10531242" y="6648450"/>
                </a:cubicBezTo>
                <a:cubicBezTo>
                  <a:pt x="10233424" y="6663790"/>
                  <a:pt x="10373815" y="6635359"/>
                  <a:pt x="10225024" y="6648450"/>
                </a:cubicBezTo>
                <a:cubicBezTo>
                  <a:pt x="10076233" y="6661541"/>
                  <a:pt x="10046419" y="6633409"/>
                  <a:pt x="9918806" y="6648450"/>
                </a:cubicBezTo>
                <a:cubicBezTo>
                  <a:pt x="9791193" y="6663491"/>
                  <a:pt x="9699176" y="6647525"/>
                  <a:pt x="9612588" y="6648450"/>
                </a:cubicBezTo>
                <a:cubicBezTo>
                  <a:pt x="9526000" y="6649375"/>
                  <a:pt x="9373193" y="6659903"/>
                  <a:pt x="9186545" y="6648450"/>
                </a:cubicBezTo>
                <a:cubicBezTo>
                  <a:pt x="8999897" y="6636997"/>
                  <a:pt x="8686427" y="6660749"/>
                  <a:pt x="8520853" y="6648450"/>
                </a:cubicBezTo>
                <a:cubicBezTo>
                  <a:pt x="8355279" y="6636151"/>
                  <a:pt x="7988025" y="6647549"/>
                  <a:pt x="7735337" y="6648450"/>
                </a:cubicBezTo>
                <a:cubicBezTo>
                  <a:pt x="7482649" y="6649351"/>
                  <a:pt x="7268749" y="6621725"/>
                  <a:pt x="6829997" y="6648450"/>
                </a:cubicBezTo>
                <a:cubicBezTo>
                  <a:pt x="6391245" y="6675175"/>
                  <a:pt x="6604388" y="6640536"/>
                  <a:pt x="6523778" y="6648450"/>
                </a:cubicBezTo>
                <a:cubicBezTo>
                  <a:pt x="6443168" y="6656364"/>
                  <a:pt x="6059135" y="6623777"/>
                  <a:pt x="5858087" y="6648450"/>
                </a:cubicBezTo>
                <a:cubicBezTo>
                  <a:pt x="5657039" y="6673123"/>
                  <a:pt x="5424301" y="6626173"/>
                  <a:pt x="5192395" y="6648450"/>
                </a:cubicBezTo>
                <a:cubicBezTo>
                  <a:pt x="4960489" y="6670727"/>
                  <a:pt x="4986379" y="6663671"/>
                  <a:pt x="4886177" y="6648450"/>
                </a:cubicBezTo>
                <a:cubicBezTo>
                  <a:pt x="4785975" y="6633229"/>
                  <a:pt x="4452263" y="6627935"/>
                  <a:pt x="4220485" y="6648450"/>
                </a:cubicBezTo>
                <a:cubicBezTo>
                  <a:pt x="3988707" y="6668965"/>
                  <a:pt x="4029405" y="6659725"/>
                  <a:pt x="3914267" y="6648450"/>
                </a:cubicBezTo>
                <a:cubicBezTo>
                  <a:pt x="3799129" y="6637175"/>
                  <a:pt x="3675886" y="6645357"/>
                  <a:pt x="3608049" y="6648450"/>
                </a:cubicBezTo>
                <a:cubicBezTo>
                  <a:pt x="3540212" y="6651543"/>
                  <a:pt x="3445002" y="6647067"/>
                  <a:pt x="3301831" y="6648450"/>
                </a:cubicBezTo>
                <a:cubicBezTo>
                  <a:pt x="3158660" y="6649833"/>
                  <a:pt x="2914480" y="6639419"/>
                  <a:pt x="2636139" y="6648450"/>
                </a:cubicBezTo>
                <a:cubicBezTo>
                  <a:pt x="2357798" y="6657481"/>
                  <a:pt x="2314820" y="6664545"/>
                  <a:pt x="2090272" y="6648450"/>
                </a:cubicBezTo>
                <a:cubicBezTo>
                  <a:pt x="1865724" y="6632355"/>
                  <a:pt x="1928934" y="6662102"/>
                  <a:pt x="1784054" y="6648450"/>
                </a:cubicBezTo>
                <a:cubicBezTo>
                  <a:pt x="1639174" y="6634798"/>
                  <a:pt x="1355048" y="6664070"/>
                  <a:pt x="1118362" y="6648450"/>
                </a:cubicBezTo>
                <a:cubicBezTo>
                  <a:pt x="881676" y="6632830"/>
                  <a:pt x="895830" y="6628603"/>
                  <a:pt x="692319" y="6648450"/>
                </a:cubicBezTo>
                <a:cubicBezTo>
                  <a:pt x="488808" y="6668297"/>
                  <a:pt x="209588" y="6638633"/>
                  <a:pt x="0" y="6648450"/>
                </a:cubicBezTo>
                <a:cubicBezTo>
                  <a:pt x="17235" y="6425435"/>
                  <a:pt x="-23454" y="6224187"/>
                  <a:pt x="0" y="6050090"/>
                </a:cubicBezTo>
                <a:cubicBezTo>
                  <a:pt x="23454" y="5875993"/>
                  <a:pt x="25024" y="5600485"/>
                  <a:pt x="0" y="5318760"/>
                </a:cubicBezTo>
                <a:cubicBezTo>
                  <a:pt x="-25024" y="5037035"/>
                  <a:pt x="-11380" y="4903743"/>
                  <a:pt x="0" y="4653915"/>
                </a:cubicBezTo>
                <a:cubicBezTo>
                  <a:pt x="11380" y="4404087"/>
                  <a:pt x="12961" y="4333809"/>
                  <a:pt x="0" y="4122039"/>
                </a:cubicBezTo>
                <a:cubicBezTo>
                  <a:pt x="-12961" y="3910269"/>
                  <a:pt x="-6161" y="3603941"/>
                  <a:pt x="0" y="3324225"/>
                </a:cubicBezTo>
                <a:cubicBezTo>
                  <a:pt x="6161" y="3044509"/>
                  <a:pt x="-9677" y="2752497"/>
                  <a:pt x="0" y="2592895"/>
                </a:cubicBezTo>
                <a:cubicBezTo>
                  <a:pt x="9677" y="2433293"/>
                  <a:pt x="-3124" y="2181733"/>
                  <a:pt x="0" y="1861566"/>
                </a:cubicBezTo>
                <a:cubicBezTo>
                  <a:pt x="3124" y="1541399"/>
                  <a:pt x="29547" y="1406971"/>
                  <a:pt x="0" y="1263205"/>
                </a:cubicBezTo>
                <a:cubicBezTo>
                  <a:pt x="-29547" y="1119439"/>
                  <a:pt x="1941" y="557978"/>
                  <a:pt x="0" y="0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825176670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603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B2042298-4E0C-4F62-9EDD-1FD95CBE75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8771976"/>
              </p:ext>
            </p:extLst>
          </p:nvPr>
        </p:nvGraphicFramePr>
        <p:xfrm>
          <a:off x="285748" y="1530870"/>
          <a:ext cx="4044952" cy="4984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3852">
                  <a:extLst>
                    <a:ext uri="{9D8B030D-6E8A-4147-A177-3AD203B41FA5}">
                      <a16:colId xmlns:a16="http://schemas.microsoft.com/office/drawing/2014/main" val="686063869"/>
                    </a:ext>
                  </a:extLst>
                </a:gridCol>
                <a:gridCol w="2451100">
                  <a:extLst>
                    <a:ext uri="{9D8B030D-6E8A-4147-A177-3AD203B41FA5}">
                      <a16:colId xmlns:a16="http://schemas.microsoft.com/office/drawing/2014/main" val="1508467657"/>
                    </a:ext>
                  </a:extLst>
                </a:gridCol>
              </a:tblGrid>
              <a:tr h="1524612"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3637440"/>
                  </a:ext>
                </a:extLst>
              </a:tr>
              <a:tr h="864905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HelloRecess" panose="02000603000000000000" pitchFamily="2" charset="0"/>
                          <a:ea typeface="HelloRecess" panose="02000603000000000000" pitchFamily="2" charset="0"/>
                        </a:rPr>
                        <a:t>Age: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9852903"/>
                  </a:ext>
                </a:extLst>
              </a:tr>
              <a:tr h="864905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HelloRecess" panose="02000603000000000000" pitchFamily="2" charset="0"/>
                          <a:ea typeface="HelloRecess" panose="02000603000000000000" pitchFamily="2" charset="0"/>
                        </a:rPr>
                        <a:t>Birthday: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47412"/>
                  </a:ext>
                </a:extLst>
              </a:tr>
              <a:tr h="864905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HelloRecess" panose="02000603000000000000" pitchFamily="2" charset="0"/>
                          <a:ea typeface="HelloRecess" panose="02000603000000000000" pitchFamily="2" charset="0"/>
                        </a:rPr>
                        <a:t>Siblings: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1102778"/>
                  </a:ext>
                </a:extLst>
              </a:tr>
              <a:tr h="864905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HelloRecess" panose="02000603000000000000" pitchFamily="2" charset="0"/>
                          <a:ea typeface="HelloRecess" panose="02000603000000000000" pitchFamily="2" charset="0"/>
                        </a:rPr>
                        <a:t>Pets: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5123210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460C20AF-C215-41FE-978E-77A0962ED5A8}"/>
              </a:ext>
            </a:extLst>
          </p:cNvPr>
          <p:cNvSpPr/>
          <p:nvPr/>
        </p:nvSpPr>
        <p:spPr>
          <a:xfrm>
            <a:off x="85724" y="76199"/>
            <a:ext cx="11982451" cy="1266825"/>
          </a:xfrm>
          <a:prstGeom prst="rect">
            <a:avLst/>
          </a:prstGeom>
          <a:solidFill>
            <a:srgbClr val="18BC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A0FBB0F-463E-4BFD-9CFE-D7C2EB767F14}"/>
              </a:ext>
            </a:extLst>
          </p:cNvPr>
          <p:cNvSpPr/>
          <p:nvPr/>
        </p:nvSpPr>
        <p:spPr>
          <a:xfrm>
            <a:off x="85725" y="76200"/>
            <a:ext cx="11982450" cy="6648450"/>
          </a:xfrm>
          <a:custGeom>
            <a:avLst/>
            <a:gdLst>
              <a:gd name="connsiteX0" fmla="*/ 0 w 11982450"/>
              <a:gd name="connsiteY0" fmla="*/ 0 h 6648450"/>
              <a:gd name="connsiteX1" fmla="*/ 665692 w 11982450"/>
              <a:gd name="connsiteY1" fmla="*/ 0 h 6648450"/>
              <a:gd name="connsiteX2" fmla="*/ 971910 w 11982450"/>
              <a:gd name="connsiteY2" fmla="*/ 0 h 6648450"/>
              <a:gd name="connsiteX3" fmla="*/ 1278128 w 11982450"/>
              <a:gd name="connsiteY3" fmla="*/ 0 h 6648450"/>
              <a:gd name="connsiteX4" fmla="*/ 1704171 w 11982450"/>
              <a:gd name="connsiteY4" fmla="*/ 0 h 6648450"/>
              <a:gd name="connsiteX5" fmla="*/ 2489687 w 11982450"/>
              <a:gd name="connsiteY5" fmla="*/ 0 h 6648450"/>
              <a:gd name="connsiteX6" fmla="*/ 3275203 w 11982450"/>
              <a:gd name="connsiteY6" fmla="*/ 0 h 6648450"/>
              <a:gd name="connsiteX7" fmla="*/ 4060719 w 11982450"/>
              <a:gd name="connsiteY7" fmla="*/ 0 h 6648450"/>
              <a:gd name="connsiteX8" fmla="*/ 4846235 w 11982450"/>
              <a:gd name="connsiteY8" fmla="*/ 0 h 6648450"/>
              <a:gd name="connsiteX9" fmla="*/ 5272278 w 11982450"/>
              <a:gd name="connsiteY9" fmla="*/ 0 h 6648450"/>
              <a:gd name="connsiteX10" fmla="*/ 5578496 w 11982450"/>
              <a:gd name="connsiteY10" fmla="*/ 0 h 6648450"/>
              <a:gd name="connsiteX11" fmla="*/ 6004539 w 11982450"/>
              <a:gd name="connsiteY11" fmla="*/ 0 h 6648450"/>
              <a:gd name="connsiteX12" fmla="*/ 6670230 w 11982450"/>
              <a:gd name="connsiteY12" fmla="*/ 0 h 6648450"/>
              <a:gd name="connsiteX13" fmla="*/ 7575571 w 11982450"/>
              <a:gd name="connsiteY13" fmla="*/ 0 h 6648450"/>
              <a:gd name="connsiteX14" fmla="*/ 8361087 w 11982450"/>
              <a:gd name="connsiteY14" fmla="*/ 0 h 6648450"/>
              <a:gd name="connsiteX15" fmla="*/ 8906955 w 11982450"/>
              <a:gd name="connsiteY15" fmla="*/ 0 h 6648450"/>
              <a:gd name="connsiteX16" fmla="*/ 9213173 w 11982450"/>
              <a:gd name="connsiteY16" fmla="*/ 0 h 6648450"/>
              <a:gd name="connsiteX17" fmla="*/ 10118513 w 11982450"/>
              <a:gd name="connsiteY17" fmla="*/ 0 h 6648450"/>
              <a:gd name="connsiteX18" fmla="*/ 11023854 w 11982450"/>
              <a:gd name="connsiteY18" fmla="*/ 0 h 6648450"/>
              <a:gd name="connsiteX19" fmla="*/ 11982450 w 11982450"/>
              <a:gd name="connsiteY19" fmla="*/ 0 h 6648450"/>
              <a:gd name="connsiteX20" fmla="*/ 11982450 w 11982450"/>
              <a:gd name="connsiteY20" fmla="*/ 465392 h 6648450"/>
              <a:gd name="connsiteX21" fmla="*/ 11982450 w 11982450"/>
              <a:gd name="connsiteY21" fmla="*/ 997268 h 6648450"/>
              <a:gd name="connsiteX22" fmla="*/ 11982450 w 11982450"/>
              <a:gd name="connsiteY22" fmla="*/ 1529144 h 6648450"/>
              <a:gd name="connsiteX23" fmla="*/ 11982450 w 11982450"/>
              <a:gd name="connsiteY23" fmla="*/ 2193989 h 6648450"/>
              <a:gd name="connsiteX24" fmla="*/ 11982450 w 11982450"/>
              <a:gd name="connsiteY24" fmla="*/ 2858834 h 6648450"/>
              <a:gd name="connsiteX25" fmla="*/ 11982450 w 11982450"/>
              <a:gd name="connsiteY25" fmla="*/ 3656648 h 6648450"/>
              <a:gd name="connsiteX26" fmla="*/ 11982450 w 11982450"/>
              <a:gd name="connsiteY26" fmla="*/ 4122039 h 6648450"/>
              <a:gd name="connsiteX27" fmla="*/ 11982450 w 11982450"/>
              <a:gd name="connsiteY27" fmla="*/ 4919853 h 6648450"/>
              <a:gd name="connsiteX28" fmla="*/ 11982450 w 11982450"/>
              <a:gd name="connsiteY28" fmla="*/ 5651183 h 6648450"/>
              <a:gd name="connsiteX29" fmla="*/ 11982450 w 11982450"/>
              <a:gd name="connsiteY29" fmla="*/ 6648450 h 6648450"/>
              <a:gd name="connsiteX30" fmla="*/ 11316758 w 11982450"/>
              <a:gd name="connsiteY30" fmla="*/ 6648450 h 6648450"/>
              <a:gd name="connsiteX31" fmla="*/ 10531242 w 11982450"/>
              <a:gd name="connsiteY31" fmla="*/ 6648450 h 6648450"/>
              <a:gd name="connsiteX32" fmla="*/ 10225024 w 11982450"/>
              <a:gd name="connsiteY32" fmla="*/ 6648450 h 6648450"/>
              <a:gd name="connsiteX33" fmla="*/ 9918806 w 11982450"/>
              <a:gd name="connsiteY33" fmla="*/ 6648450 h 6648450"/>
              <a:gd name="connsiteX34" fmla="*/ 9612588 w 11982450"/>
              <a:gd name="connsiteY34" fmla="*/ 6648450 h 6648450"/>
              <a:gd name="connsiteX35" fmla="*/ 9186545 w 11982450"/>
              <a:gd name="connsiteY35" fmla="*/ 6648450 h 6648450"/>
              <a:gd name="connsiteX36" fmla="*/ 8520853 w 11982450"/>
              <a:gd name="connsiteY36" fmla="*/ 6648450 h 6648450"/>
              <a:gd name="connsiteX37" fmla="*/ 7735337 w 11982450"/>
              <a:gd name="connsiteY37" fmla="*/ 6648450 h 6648450"/>
              <a:gd name="connsiteX38" fmla="*/ 6829997 w 11982450"/>
              <a:gd name="connsiteY38" fmla="*/ 6648450 h 6648450"/>
              <a:gd name="connsiteX39" fmla="*/ 6523778 w 11982450"/>
              <a:gd name="connsiteY39" fmla="*/ 6648450 h 6648450"/>
              <a:gd name="connsiteX40" fmla="*/ 5858087 w 11982450"/>
              <a:gd name="connsiteY40" fmla="*/ 6648450 h 6648450"/>
              <a:gd name="connsiteX41" fmla="*/ 5192395 w 11982450"/>
              <a:gd name="connsiteY41" fmla="*/ 6648450 h 6648450"/>
              <a:gd name="connsiteX42" fmla="*/ 4886177 w 11982450"/>
              <a:gd name="connsiteY42" fmla="*/ 6648450 h 6648450"/>
              <a:gd name="connsiteX43" fmla="*/ 4220485 w 11982450"/>
              <a:gd name="connsiteY43" fmla="*/ 6648450 h 6648450"/>
              <a:gd name="connsiteX44" fmla="*/ 3914267 w 11982450"/>
              <a:gd name="connsiteY44" fmla="*/ 6648450 h 6648450"/>
              <a:gd name="connsiteX45" fmla="*/ 3608049 w 11982450"/>
              <a:gd name="connsiteY45" fmla="*/ 6648450 h 6648450"/>
              <a:gd name="connsiteX46" fmla="*/ 3301831 w 11982450"/>
              <a:gd name="connsiteY46" fmla="*/ 6648450 h 6648450"/>
              <a:gd name="connsiteX47" fmla="*/ 2636139 w 11982450"/>
              <a:gd name="connsiteY47" fmla="*/ 6648450 h 6648450"/>
              <a:gd name="connsiteX48" fmla="*/ 2090272 w 11982450"/>
              <a:gd name="connsiteY48" fmla="*/ 6648450 h 6648450"/>
              <a:gd name="connsiteX49" fmla="*/ 1784054 w 11982450"/>
              <a:gd name="connsiteY49" fmla="*/ 6648450 h 6648450"/>
              <a:gd name="connsiteX50" fmla="*/ 1118362 w 11982450"/>
              <a:gd name="connsiteY50" fmla="*/ 6648450 h 6648450"/>
              <a:gd name="connsiteX51" fmla="*/ 692319 w 11982450"/>
              <a:gd name="connsiteY51" fmla="*/ 6648450 h 6648450"/>
              <a:gd name="connsiteX52" fmla="*/ 0 w 11982450"/>
              <a:gd name="connsiteY52" fmla="*/ 6648450 h 6648450"/>
              <a:gd name="connsiteX53" fmla="*/ 0 w 11982450"/>
              <a:gd name="connsiteY53" fmla="*/ 6050090 h 6648450"/>
              <a:gd name="connsiteX54" fmla="*/ 0 w 11982450"/>
              <a:gd name="connsiteY54" fmla="*/ 5318760 h 6648450"/>
              <a:gd name="connsiteX55" fmla="*/ 0 w 11982450"/>
              <a:gd name="connsiteY55" fmla="*/ 4653915 h 6648450"/>
              <a:gd name="connsiteX56" fmla="*/ 0 w 11982450"/>
              <a:gd name="connsiteY56" fmla="*/ 4122039 h 6648450"/>
              <a:gd name="connsiteX57" fmla="*/ 0 w 11982450"/>
              <a:gd name="connsiteY57" fmla="*/ 3324225 h 6648450"/>
              <a:gd name="connsiteX58" fmla="*/ 0 w 11982450"/>
              <a:gd name="connsiteY58" fmla="*/ 2592895 h 6648450"/>
              <a:gd name="connsiteX59" fmla="*/ 0 w 11982450"/>
              <a:gd name="connsiteY59" fmla="*/ 1861566 h 6648450"/>
              <a:gd name="connsiteX60" fmla="*/ 0 w 11982450"/>
              <a:gd name="connsiteY60" fmla="*/ 1263205 h 6648450"/>
              <a:gd name="connsiteX61" fmla="*/ 0 w 11982450"/>
              <a:gd name="connsiteY61" fmla="*/ 0 h 664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11982450" h="6648450" extrusionOk="0">
                <a:moveTo>
                  <a:pt x="0" y="0"/>
                </a:moveTo>
                <a:cubicBezTo>
                  <a:pt x="146166" y="-28892"/>
                  <a:pt x="430813" y="8627"/>
                  <a:pt x="665692" y="0"/>
                </a:cubicBezTo>
                <a:cubicBezTo>
                  <a:pt x="900571" y="-8627"/>
                  <a:pt x="880393" y="-5706"/>
                  <a:pt x="971910" y="0"/>
                </a:cubicBezTo>
                <a:cubicBezTo>
                  <a:pt x="1063427" y="5706"/>
                  <a:pt x="1183881" y="10156"/>
                  <a:pt x="1278128" y="0"/>
                </a:cubicBezTo>
                <a:cubicBezTo>
                  <a:pt x="1372375" y="-10156"/>
                  <a:pt x="1506786" y="8538"/>
                  <a:pt x="1704171" y="0"/>
                </a:cubicBezTo>
                <a:cubicBezTo>
                  <a:pt x="1901556" y="-8538"/>
                  <a:pt x="2198136" y="-25866"/>
                  <a:pt x="2489687" y="0"/>
                </a:cubicBezTo>
                <a:cubicBezTo>
                  <a:pt x="2781238" y="25866"/>
                  <a:pt x="3049975" y="1369"/>
                  <a:pt x="3275203" y="0"/>
                </a:cubicBezTo>
                <a:cubicBezTo>
                  <a:pt x="3500431" y="-1369"/>
                  <a:pt x="3672505" y="-30203"/>
                  <a:pt x="4060719" y="0"/>
                </a:cubicBezTo>
                <a:cubicBezTo>
                  <a:pt x="4448933" y="30203"/>
                  <a:pt x="4655375" y="8852"/>
                  <a:pt x="4846235" y="0"/>
                </a:cubicBezTo>
                <a:cubicBezTo>
                  <a:pt x="5037095" y="-8852"/>
                  <a:pt x="5081688" y="5972"/>
                  <a:pt x="5272278" y="0"/>
                </a:cubicBezTo>
                <a:cubicBezTo>
                  <a:pt x="5462868" y="-5972"/>
                  <a:pt x="5477593" y="-511"/>
                  <a:pt x="5578496" y="0"/>
                </a:cubicBezTo>
                <a:cubicBezTo>
                  <a:pt x="5679399" y="511"/>
                  <a:pt x="5805368" y="20254"/>
                  <a:pt x="6004539" y="0"/>
                </a:cubicBezTo>
                <a:cubicBezTo>
                  <a:pt x="6203710" y="-20254"/>
                  <a:pt x="6399556" y="-14631"/>
                  <a:pt x="6670230" y="0"/>
                </a:cubicBezTo>
                <a:cubicBezTo>
                  <a:pt x="6940904" y="14631"/>
                  <a:pt x="7266102" y="-18179"/>
                  <a:pt x="7575571" y="0"/>
                </a:cubicBezTo>
                <a:cubicBezTo>
                  <a:pt x="7885040" y="18179"/>
                  <a:pt x="8029816" y="17107"/>
                  <a:pt x="8361087" y="0"/>
                </a:cubicBezTo>
                <a:cubicBezTo>
                  <a:pt x="8692358" y="-17107"/>
                  <a:pt x="8744578" y="14201"/>
                  <a:pt x="8906955" y="0"/>
                </a:cubicBezTo>
                <a:cubicBezTo>
                  <a:pt x="9069332" y="-14201"/>
                  <a:pt x="9090378" y="-15164"/>
                  <a:pt x="9213173" y="0"/>
                </a:cubicBezTo>
                <a:cubicBezTo>
                  <a:pt x="9335968" y="15164"/>
                  <a:pt x="9875108" y="-40036"/>
                  <a:pt x="10118513" y="0"/>
                </a:cubicBezTo>
                <a:cubicBezTo>
                  <a:pt x="10361918" y="40036"/>
                  <a:pt x="10768195" y="23730"/>
                  <a:pt x="11023854" y="0"/>
                </a:cubicBezTo>
                <a:cubicBezTo>
                  <a:pt x="11279513" y="-23730"/>
                  <a:pt x="11686445" y="30437"/>
                  <a:pt x="11982450" y="0"/>
                </a:cubicBezTo>
                <a:cubicBezTo>
                  <a:pt x="11967251" y="188811"/>
                  <a:pt x="11960697" y="240979"/>
                  <a:pt x="11982450" y="465392"/>
                </a:cubicBezTo>
                <a:cubicBezTo>
                  <a:pt x="12004203" y="689805"/>
                  <a:pt x="11983541" y="857199"/>
                  <a:pt x="11982450" y="997268"/>
                </a:cubicBezTo>
                <a:cubicBezTo>
                  <a:pt x="11981359" y="1137337"/>
                  <a:pt x="11977392" y="1377266"/>
                  <a:pt x="11982450" y="1529144"/>
                </a:cubicBezTo>
                <a:cubicBezTo>
                  <a:pt x="11987508" y="1681022"/>
                  <a:pt x="11962329" y="1916718"/>
                  <a:pt x="11982450" y="2193989"/>
                </a:cubicBezTo>
                <a:cubicBezTo>
                  <a:pt x="12002571" y="2471261"/>
                  <a:pt x="11981835" y="2530390"/>
                  <a:pt x="11982450" y="2858834"/>
                </a:cubicBezTo>
                <a:cubicBezTo>
                  <a:pt x="11983065" y="3187278"/>
                  <a:pt x="12014800" y="3384570"/>
                  <a:pt x="11982450" y="3656648"/>
                </a:cubicBezTo>
                <a:cubicBezTo>
                  <a:pt x="11950100" y="3928726"/>
                  <a:pt x="11967123" y="4020036"/>
                  <a:pt x="11982450" y="4122039"/>
                </a:cubicBezTo>
                <a:cubicBezTo>
                  <a:pt x="11997777" y="4224042"/>
                  <a:pt x="11977959" y="4569705"/>
                  <a:pt x="11982450" y="4919853"/>
                </a:cubicBezTo>
                <a:cubicBezTo>
                  <a:pt x="11986941" y="5270001"/>
                  <a:pt x="11982742" y="5459635"/>
                  <a:pt x="11982450" y="5651183"/>
                </a:cubicBezTo>
                <a:cubicBezTo>
                  <a:pt x="11982159" y="5842731"/>
                  <a:pt x="11935808" y="6205840"/>
                  <a:pt x="11982450" y="6648450"/>
                </a:cubicBezTo>
                <a:cubicBezTo>
                  <a:pt x="11747190" y="6647024"/>
                  <a:pt x="11469682" y="6665491"/>
                  <a:pt x="11316758" y="6648450"/>
                </a:cubicBezTo>
                <a:cubicBezTo>
                  <a:pt x="11163834" y="6631409"/>
                  <a:pt x="10829060" y="6633110"/>
                  <a:pt x="10531242" y="6648450"/>
                </a:cubicBezTo>
                <a:cubicBezTo>
                  <a:pt x="10233424" y="6663790"/>
                  <a:pt x="10373815" y="6635359"/>
                  <a:pt x="10225024" y="6648450"/>
                </a:cubicBezTo>
                <a:cubicBezTo>
                  <a:pt x="10076233" y="6661541"/>
                  <a:pt x="10046419" y="6633409"/>
                  <a:pt x="9918806" y="6648450"/>
                </a:cubicBezTo>
                <a:cubicBezTo>
                  <a:pt x="9791193" y="6663491"/>
                  <a:pt x="9699176" y="6647525"/>
                  <a:pt x="9612588" y="6648450"/>
                </a:cubicBezTo>
                <a:cubicBezTo>
                  <a:pt x="9526000" y="6649375"/>
                  <a:pt x="9373193" y="6659903"/>
                  <a:pt x="9186545" y="6648450"/>
                </a:cubicBezTo>
                <a:cubicBezTo>
                  <a:pt x="8999897" y="6636997"/>
                  <a:pt x="8686427" y="6660749"/>
                  <a:pt x="8520853" y="6648450"/>
                </a:cubicBezTo>
                <a:cubicBezTo>
                  <a:pt x="8355279" y="6636151"/>
                  <a:pt x="7988025" y="6647549"/>
                  <a:pt x="7735337" y="6648450"/>
                </a:cubicBezTo>
                <a:cubicBezTo>
                  <a:pt x="7482649" y="6649351"/>
                  <a:pt x="7268749" y="6621725"/>
                  <a:pt x="6829997" y="6648450"/>
                </a:cubicBezTo>
                <a:cubicBezTo>
                  <a:pt x="6391245" y="6675175"/>
                  <a:pt x="6604388" y="6640536"/>
                  <a:pt x="6523778" y="6648450"/>
                </a:cubicBezTo>
                <a:cubicBezTo>
                  <a:pt x="6443168" y="6656364"/>
                  <a:pt x="6059135" y="6623777"/>
                  <a:pt x="5858087" y="6648450"/>
                </a:cubicBezTo>
                <a:cubicBezTo>
                  <a:pt x="5657039" y="6673123"/>
                  <a:pt x="5424301" y="6626173"/>
                  <a:pt x="5192395" y="6648450"/>
                </a:cubicBezTo>
                <a:cubicBezTo>
                  <a:pt x="4960489" y="6670727"/>
                  <a:pt x="4986379" y="6663671"/>
                  <a:pt x="4886177" y="6648450"/>
                </a:cubicBezTo>
                <a:cubicBezTo>
                  <a:pt x="4785975" y="6633229"/>
                  <a:pt x="4452263" y="6627935"/>
                  <a:pt x="4220485" y="6648450"/>
                </a:cubicBezTo>
                <a:cubicBezTo>
                  <a:pt x="3988707" y="6668965"/>
                  <a:pt x="4029405" y="6659725"/>
                  <a:pt x="3914267" y="6648450"/>
                </a:cubicBezTo>
                <a:cubicBezTo>
                  <a:pt x="3799129" y="6637175"/>
                  <a:pt x="3675886" y="6645357"/>
                  <a:pt x="3608049" y="6648450"/>
                </a:cubicBezTo>
                <a:cubicBezTo>
                  <a:pt x="3540212" y="6651543"/>
                  <a:pt x="3445002" y="6647067"/>
                  <a:pt x="3301831" y="6648450"/>
                </a:cubicBezTo>
                <a:cubicBezTo>
                  <a:pt x="3158660" y="6649833"/>
                  <a:pt x="2914480" y="6639419"/>
                  <a:pt x="2636139" y="6648450"/>
                </a:cubicBezTo>
                <a:cubicBezTo>
                  <a:pt x="2357798" y="6657481"/>
                  <a:pt x="2314820" y="6664545"/>
                  <a:pt x="2090272" y="6648450"/>
                </a:cubicBezTo>
                <a:cubicBezTo>
                  <a:pt x="1865724" y="6632355"/>
                  <a:pt x="1928934" y="6662102"/>
                  <a:pt x="1784054" y="6648450"/>
                </a:cubicBezTo>
                <a:cubicBezTo>
                  <a:pt x="1639174" y="6634798"/>
                  <a:pt x="1355048" y="6664070"/>
                  <a:pt x="1118362" y="6648450"/>
                </a:cubicBezTo>
                <a:cubicBezTo>
                  <a:pt x="881676" y="6632830"/>
                  <a:pt x="895830" y="6628603"/>
                  <a:pt x="692319" y="6648450"/>
                </a:cubicBezTo>
                <a:cubicBezTo>
                  <a:pt x="488808" y="6668297"/>
                  <a:pt x="209588" y="6638633"/>
                  <a:pt x="0" y="6648450"/>
                </a:cubicBezTo>
                <a:cubicBezTo>
                  <a:pt x="17235" y="6425435"/>
                  <a:pt x="-23454" y="6224187"/>
                  <a:pt x="0" y="6050090"/>
                </a:cubicBezTo>
                <a:cubicBezTo>
                  <a:pt x="23454" y="5875993"/>
                  <a:pt x="25024" y="5600485"/>
                  <a:pt x="0" y="5318760"/>
                </a:cubicBezTo>
                <a:cubicBezTo>
                  <a:pt x="-25024" y="5037035"/>
                  <a:pt x="-11380" y="4903743"/>
                  <a:pt x="0" y="4653915"/>
                </a:cubicBezTo>
                <a:cubicBezTo>
                  <a:pt x="11380" y="4404087"/>
                  <a:pt x="12961" y="4333809"/>
                  <a:pt x="0" y="4122039"/>
                </a:cubicBezTo>
                <a:cubicBezTo>
                  <a:pt x="-12961" y="3910269"/>
                  <a:pt x="-6161" y="3603941"/>
                  <a:pt x="0" y="3324225"/>
                </a:cubicBezTo>
                <a:cubicBezTo>
                  <a:pt x="6161" y="3044509"/>
                  <a:pt x="-9677" y="2752497"/>
                  <a:pt x="0" y="2592895"/>
                </a:cubicBezTo>
                <a:cubicBezTo>
                  <a:pt x="9677" y="2433293"/>
                  <a:pt x="-3124" y="2181733"/>
                  <a:pt x="0" y="1861566"/>
                </a:cubicBezTo>
                <a:cubicBezTo>
                  <a:pt x="3124" y="1541399"/>
                  <a:pt x="29547" y="1406971"/>
                  <a:pt x="0" y="1263205"/>
                </a:cubicBezTo>
                <a:cubicBezTo>
                  <a:pt x="-29547" y="1119439"/>
                  <a:pt x="1941" y="557978"/>
                  <a:pt x="0" y="0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825176670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92C484-092A-4CCE-B7E8-FD550074D6B6}"/>
              </a:ext>
            </a:extLst>
          </p:cNvPr>
          <p:cNvSpPr txBox="1"/>
          <p:nvPr/>
        </p:nvSpPr>
        <p:spPr>
          <a:xfrm>
            <a:off x="857249" y="200028"/>
            <a:ext cx="106394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spc="300" dirty="0">
                <a:solidFill>
                  <a:schemeClr val="bg1"/>
                </a:solidFill>
                <a:latin typeface="HelloBigDeal" panose="02000603000000000000" pitchFamily="2" charset="0"/>
                <a:ea typeface="HelloBigDeal" panose="02000603000000000000" pitchFamily="2" charset="0"/>
              </a:rPr>
              <a:t>all about me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DC6A6E-F857-4EFE-A3AA-1C6E8DFB8BEA}"/>
              </a:ext>
            </a:extLst>
          </p:cNvPr>
          <p:cNvSpPr txBox="1"/>
          <p:nvPr/>
        </p:nvSpPr>
        <p:spPr>
          <a:xfrm>
            <a:off x="857249" y="133350"/>
            <a:ext cx="106394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spc="300" dirty="0">
                <a:ln>
                  <a:solidFill>
                    <a:schemeClr val="tx1"/>
                  </a:solidFill>
                </a:ln>
                <a:noFill/>
                <a:latin typeface="HelloBigDeal" panose="02000603000000000000" pitchFamily="2" charset="0"/>
                <a:ea typeface="HelloBigDeal" panose="02000603000000000000" pitchFamily="2" charset="0"/>
              </a:rPr>
              <a:t>all about 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D7B35A-C4E8-4F78-B856-6A60C24BD14B}"/>
              </a:ext>
            </a:extLst>
          </p:cNvPr>
          <p:cNvSpPr txBox="1"/>
          <p:nvPr/>
        </p:nvSpPr>
        <p:spPr>
          <a:xfrm>
            <a:off x="267607" y="2115833"/>
            <a:ext cx="40449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spc="600" dirty="0">
                <a:latin typeface="KG All of Me" panose="02000000000000000000" pitchFamily="2" charset="0"/>
              </a:rPr>
              <a:t>numbers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30102F-A8AE-4364-8F7C-911055B85184}"/>
              </a:ext>
            </a:extLst>
          </p:cNvPr>
          <p:cNvSpPr txBox="1"/>
          <p:nvPr/>
        </p:nvSpPr>
        <p:spPr>
          <a:xfrm>
            <a:off x="695326" y="1513939"/>
            <a:ext cx="31895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AGHowDoYouSurvive" panose="02000603000000000000" pitchFamily="2" charset="0"/>
                <a:ea typeface="AGHowDoYouSurvive" panose="02000603000000000000" pitchFamily="2" charset="0"/>
              </a:rPr>
              <a:t>my life in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E70C59-46B2-48E0-9178-D6C9934FE4E5}"/>
              </a:ext>
            </a:extLst>
          </p:cNvPr>
          <p:cNvCxnSpPr>
            <a:cxnSpLocks/>
          </p:cNvCxnSpPr>
          <p:nvPr/>
        </p:nvCxnSpPr>
        <p:spPr>
          <a:xfrm>
            <a:off x="5829300" y="2679276"/>
            <a:ext cx="528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C07D1EE-3FB5-4245-8748-6584406B1FAC}"/>
              </a:ext>
            </a:extLst>
          </p:cNvPr>
          <p:cNvCxnSpPr>
            <a:cxnSpLocks/>
          </p:cNvCxnSpPr>
          <p:nvPr/>
        </p:nvCxnSpPr>
        <p:spPr>
          <a:xfrm>
            <a:off x="5829300" y="3429000"/>
            <a:ext cx="5283200" cy="1793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E3A6C3C-BCF9-41AC-A574-157FD468C6FA}"/>
              </a:ext>
            </a:extLst>
          </p:cNvPr>
          <p:cNvCxnSpPr>
            <a:cxnSpLocks/>
          </p:cNvCxnSpPr>
          <p:nvPr/>
        </p:nvCxnSpPr>
        <p:spPr>
          <a:xfrm>
            <a:off x="5829300" y="4165600"/>
            <a:ext cx="528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E7B571C-77F7-493E-8210-B58818BEEAD0}"/>
              </a:ext>
            </a:extLst>
          </p:cNvPr>
          <p:cNvCxnSpPr>
            <a:cxnSpLocks/>
          </p:cNvCxnSpPr>
          <p:nvPr/>
        </p:nvCxnSpPr>
        <p:spPr>
          <a:xfrm>
            <a:off x="6819900" y="1999835"/>
            <a:ext cx="33909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5E39E3A-CB29-4014-9F68-727114362522}"/>
              </a:ext>
            </a:extLst>
          </p:cNvPr>
          <p:cNvCxnSpPr>
            <a:cxnSpLocks/>
          </p:cNvCxnSpPr>
          <p:nvPr/>
        </p:nvCxnSpPr>
        <p:spPr>
          <a:xfrm flipV="1">
            <a:off x="7310440" y="4939876"/>
            <a:ext cx="4322760" cy="145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FF15CF9-D6BF-4F17-93E5-705BD311568A}"/>
              </a:ext>
            </a:extLst>
          </p:cNvPr>
          <p:cNvCxnSpPr>
            <a:cxnSpLocks/>
          </p:cNvCxnSpPr>
          <p:nvPr/>
        </p:nvCxnSpPr>
        <p:spPr>
          <a:xfrm>
            <a:off x="7336631" y="5676476"/>
            <a:ext cx="429656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FA53849-CE25-4F93-8F12-9DEB8E4F94E3}"/>
              </a:ext>
            </a:extLst>
          </p:cNvPr>
          <p:cNvCxnSpPr>
            <a:cxnSpLocks/>
          </p:cNvCxnSpPr>
          <p:nvPr/>
        </p:nvCxnSpPr>
        <p:spPr>
          <a:xfrm>
            <a:off x="7429500" y="6374976"/>
            <a:ext cx="42037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F0DB6D2D-CAD2-4E04-BB5E-CB1300885E4F}"/>
              </a:ext>
            </a:extLst>
          </p:cNvPr>
          <p:cNvSpPr txBox="1"/>
          <p:nvPr/>
        </p:nvSpPr>
        <p:spPr>
          <a:xfrm>
            <a:off x="4991100" y="4585098"/>
            <a:ext cx="2319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pc="300" dirty="0">
                <a:latin typeface="KG Who Tells Your Story" pitchFamily="2" charset="0"/>
              </a:rPr>
              <a:t>Who dreams of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41FC1A2-FF25-4199-A6CC-DDC9ED5F14AA}"/>
              </a:ext>
            </a:extLst>
          </p:cNvPr>
          <p:cNvSpPr txBox="1"/>
          <p:nvPr/>
        </p:nvSpPr>
        <p:spPr>
          <a:xfrm>
            <a:off x="4991099" y="5307103"/>
            <a:ext cx="2319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pc="300" dirty="0">
                <a:latin typeface="KG Who Tells Your Story" pitchFamily="2" charset="0"/>
              </a:rPr>
              <a:t>Who hopes for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02746B7-526E-42D4-BD94-E6099E62A8C6}"/>
              </a:ext>
            </a:extLst>
          </p:cNvPr>
          <p:cNvSpPr txBox="1"/>
          <p:nvPr/>
        </p:nvSpPr>
        <p:spPr>
          <a:xfrm>
            <a:off x="5017290" y="6005644"/>
            <a:ext cx="2319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pc="300" dirty="0">
                <a:latin typeface="KG Who Tells Your Story" pitchFamily="2" charset="0"/>
              </a:rPr>
              <a:t>Who loves</a:t>
            </a:r>
          </a:p>
        </p:txBody>
      </p:sp>
    </p:spTree>
    <p:extLst>
      <p:ext uri="{BB962C8B-B14F-4D97-AF65-F5344CB8AC3E}">
        <p14:creationId xmlns:p14="http://schemas.microsoft.com/office/powerpoint/2010/main" val="3308883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60C20AF-C215-41FE-978E-77A0962ED5A8}"/>
              </a:ext>
            </a:extLst>
          </p:cNvPr>
          <p:cNvSpPr/>
          <p:nvPr/>
        </p:nvSpPr>
        <p:spPr>
          <a:xfrm>
            <a:off x="85724" y="76199"/>
            <a:ext cx="11982451" cy="1266825"/>
          </a:xfrm>
          <a:prstGeom prst="rect">
            <a:avLst/>
          </a:prstGeom>
          <a:solidFill>
            <a:srgbClr val="DAE1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A0FBB0F-463E-4BFD-9CFE-D7C2EB767F14}"/>
              </a:ext>
            </a:extLst>
          </p:cNvPr>
          <p:cNvSpPr/>
          <p:nvPr/>
        </p:nvSpPr>
        <p:spPr>
          <a:xfrm>
            <a:off x="85725" y="76200"/>
            <a:ext cx="11982450" cy="6648450"/>
          </a:xfrm>
          <a:custGeom>
            <a:avLst/>
            <a:gdLst>
              <a:gd name="connsiteX0" fmla="*/ 0 w 11982450"/>
              <a:gd name="connsiteY0" fmla="*/ 0 h 6648450"/>
              <a:gd name="connsiteX1" fmla="*/ 665692 w 11982450"/>
              <a:gd name="connsiteY1" fmla="*/ 0 h 6648450"/>
              <a:gd name="connsiteX2" fmla="*/ 971910 w 11982450"/>
              <a:gd name="connsiteY2" fmla="*/ 0 h 6648450"/>
              <a:gd name="connsiteX3" fmla="*/ 1278128 w 11982450"/>
              <a:gd name="connsiteY3" fmla="*/ 0 h 6648450"/>
              <a:gd name="connsiteX4" fmla="*/ 1704171 w 11982450"/>
              <a:gd name="connsiteY4" fmla="*/ 0 h 6648450"/>
              <a:gd name="connsiteX5" fmla="*/ 2489687 w 11982450"/>
              <a:gd name="connsiteY5" fmla="*/ 0 h 6648450"/>
              <a:gd name="connsiteX6" fmla="*/ 3275203 w 11982450"/>
              <a:gd name="connsiteY6" fmla="*/ 0 h 6648450"/>
              <a:gd name="connsiteX7" fmla="*/ 4060719 w 11982450"/>
              <a:gd name="connsiteY7" fmla="*/ 0 h 6648450"/>
              <a:gd name="connsiteX8" fmla="*/ 4846235 w 11982450"/>
              <a:gd name="connsiteY8" fmla="*/ 0 h 6648450"/>
              <a:gd name="connsiteX9" fmla="*/ 5272278 w 11982450"/>
              <a:gd name="connsiteY9" fmla="*/ 0 h 6648450"/>
              <a:gd name="connsiteX10" fmla="*/ 5578496 w 11982450"/>
              <a:gd name="connsiteY10" fmla="*/ 0 h 6648450"/>
              <a:gd name="connsiteX11" fmla="*/ 6004539 w 11982450"/>
              <a:gd name="connsiteY11" fmla="*/ 0 h 6648450"/>
              <a:gd name="connsiteX12" fmla="*/ 6670230 w 11982450"/>
              <a:gd name="connsiteY12" fmla="*/ 0 h 6648450"/>
              <a:gd name="connsiteX13" fmla="*/ 7575571 w 11982450"/>
              <a:gd name="connsiteY13" fmla="*/ 0 h 6648450"/>
              <a:gd name="connsiteX14" fmla="*/ 8361087 w 11982450"/>
              <a:gd name="connsiteY14" fmla="*/ 0 h 6648450"/>
              <a:gd name="connsiteX15" fmla="*/ 8906955 w 11982450"/>
              <a:gd name="connsiteY15" fmla="*/ 0 h 6648450"/>
              <a:gd name="connsiteX16" fmla="*/ 9213173 w 11982450"/>
              <a:gd name="connsiteY16" fmla="*/ 0 h 6648450"/>
              <a:gd name="connsiteX17" fmla="*/ 10118513 w 11982450"/>
              <a:gd name="connsiteY17" fmla="*/ 0 h 6648450"/>
              <a:gd name="connsiteX18" fmla="*/ 11023854 w 11982450"/>
              <a:gd name="connsiteY18" fmla="*/ 0 h 6648450"/>
              <a:gd name="connsiteX19" fmla="*/ 11982450 w 11982450"/>
              <a:gd name="connsiteY19" fmla="*/ 0 h 6648450"/>
              <a:gd name="connsiteX20" fmla="*/ 11982450 w 11982450"/>
              <a:gd name="connsiteY20" fmla="*/ 465392 h 6648450"/>
              <a:gd name="connsiteX21" fmla="*/ 11982450 w 11982450"/>
              <a:gd name="connsiteY21" fmla="*/ 997268 h 6648450"/>
              <a:gd name="connsiteX22" fmla="*/ 11982450 w 11982450"/>
              <a:gd name="connsiteY22" fmla="*/ 1529144 h 6648450"/>
              <a:gd name="connsiteX23" fmla="*/ 11982450 w 11982450"/>
              <a:gd name="connsiteY23" fmla="*/ 2193989 h 6648450"/>
              <a:gd name="connsiteX24" fmla="*/ 11982450 w 11982450"/>
              <a:gd name="connsiteY24" fmla="*/ 2858834 h 6648450"/>
              <a:gd name="connsiteX25" fmla="*/ 11982450 w 11982450"/>
              <a:gd name="connsiteY25" fmla="*/ 3656648 h 6648450"/>
              <a:gd name="connsiteX26" fmla="*/ 11982450 w 11982450"/>
              <a:gd name="connsiteY26" fmla="*/ 4122039 h 6648450"/>
              <a:gd name="connsiteX27" fmla="*/ 11982450 w 11982450"/>
              <a:gd name="connsiteY27" fmla="*/ 4919853 h 6648450"/>
              <a:gd name="connsiteX28" fmla="*/ 11982450 w 11982450"/>
              <a:gd name="connsiteY28" fmla="*/ 5651183 h 6648450"/>
              <a:gd name="connsiteX29" fmla="*/ 11982450 w 11982450"/>
              <a:gd name="connsiteY29" fmla="*/ 6648450 h 6648450"/>
              <a:gd name="connsiteX30" fmla="*/ 11316758 w 11982450"/>
              <a:gd name="connsiteY30" fmla="*/ 6648450 h 6648450"/>
              <a:gd name="connsiteX31" fmla="*/ 10531242 w 11982450"/>
              <a:gd name="connsiteY31" fmla="*/ 6648450 h 6648450"/>
              <a:gd name="connsiteX32" fmla="*/ 10225024 w 11982450"/>
              <a:gd name="connsiteY32" fmla="*/ 6648450 h 6648450"/>
              <a:gd name="connsiteX33" fmla="*/ 9918806 w 11982450"/>
              <a:gd name="connsiteY33" fmla="*/ 6648450 h 6648450"/>
              <a:gd name="connsiteX34" fmla="*/ 9612588 w 11982450"/>
              <a:gd name="connsiteY34" fmla="*/ 6648450 h 6648450"/>
              <a:gd name="connsiteX35" fmla="*/ 9186545 w 11982450"/>
              <a:gd name="connsiteY35" fmla="*/ 6648450 h 6648450"/>
              <a:gd name="connsiteX36" fmla="*/ 8520853 w 11982450"/>
              <a:gd name="connsiteY36" fmla="*/ 6648450 h 6648450"/>
              <a:gd name="connsiteX37" fmla="*/ 7735337 w 11982450"/>
              <a:gd name="connsiteY37" fmla="*/ 6648450 h 6648450"/>
              <a:gd name="connsiteX38" fmla="*/ 6829997 w 11982450"/>
              <a:gd name="connsiteY38" fmla="*/ 6648450 h 6648450"/>
              <a:gd name="connsiteX39" fmla="*/ 6523778 w 11982450"/>
              <a:gd name="connsiteY39" fmla="*/ 6648450 h 6648450"/>
              <a:gd name="connsiteX40" fmla="*/ 5858087 w 11982450"/>
              <a:gd name="connsiteY40" fmla="*/ 6648450 h 6648450"/>
              <a:gd name="connsiteX41" fmla="*/ 5192395 w 11982450"/>
              <a:gd name="connsiteY41" fmla="*/ 6648450 h 6648450"/>
              <a:gd name="connsiteX42" fmla="*/ 4886177 w 11982450"/>
              <a:gd name="connsiteY42" fmla="*/ 6648450 h 6648450"/>
              <a:gd name="connsiteX43" fmla="*/ 4220485 w 11982450"/>
              <a:gd name="connsiteY43" fmla="*/ 6648450 h 6648450"/>
              <a:gd name="connsiteX44" fmla="*/ 3914267 w 11982450"/>
              <a:gd name="connsiteY44" fmla="*/ 6648450 h 6648450"/>
              <a:gd name="connsiteX45" fmla="*/ 3608049 w 11982450"/>
              <a:gd name="connsiteY45" fmla="*/ 6648450 h 6648450"/>
              <a:gd name="connsiteX46" fmla="*/ 3301831 w 11982450"/>
              <a:gd name="connsiteY46" fmla="*/ 6648450 h 6648450"/>
              <a:gd name="connsiteX47" fmla="*/ 2636139 w 11982450"/>
              <a:gd name="connsiteY47" fmla="*/ 6648450 h 6648450"/>
              <a:gd name="connsiteX48" fmla="*/ 2090272 w 11982450"/>
              <a:gd name="connsiteY48" fmla="*/ 6648450 h 6648450"/>
              <a:gd name="connsiteX49" fmla="*/ 1784054 w 11982450"/>
              <a:gd name="connsiteY49" fmla="*/ 6648450 h 6648450"/>
              <a:gd name="connsiteX50" fmla="*/ 1118362 w 11982450"/>
              <a:gd name="connsiteY50" fmla="*/ 6648450 h 6648450"/>
              <a:gd name="connsiteX51" fmla="*/ 692319 w 11982450"/>
              <a:gd name="connsiteY51" fmla="*/ 6648450 h 6648450"/>
              <a:gd name="connsiteX52" fmla="*/ 0 w 11982450"/>
              <a:gd name="connsiteY52" fmla="*/ 6648450 h 6648450"/>
              <a:gd name="connsiteX53" fmla="*/ 0 w 11982450"/>
              <a:gd name="connsiteY53" fmla="*/ 6050090 h 6648450"/>
              <a:gd name="connsiteX54" fmla="*/ 0 w 11982450"/>
              <a:gd name="connsiteY54" fmla="*/ 5318760 h 6648450"/>
              <a:gd name="connsiteX55" fmla="*/ 0 w 11982450"/>
              <a:gd name="connsiteY55" fmla="*/ 4653915 h 6648450"/>
              <a:gd name="connsiteX56" fmla="*/ 0 w 11982450"/>
              <a:gd name="connsiteY56" fmla="*/ 4122039 h 6648450"/>
              <a:gd name="connsiteX57" fmla="*/ 0 w 11982450"/>
              <a:gd name="connsiteY57" fmla="*/ 3324225 h 6648450"/>
              <a:gd name="connsiteX58" fmla="*/ 0 w 11982450"/>
              <a:gd name="connsiteY58" fmla="*/ 2592895 h 6648450"/>
              <a:gd name="connsiteX59" fmla="*/ 0 w 11982450"/>
              <a:gd name="connsiteY59" fmla="*/ 1861566 h 6648450"/>
              <a:gd name="connsiteX60" fmla="*/ 0 w 11982450"/>
              <a:gd name="connsiteY60" fmla="*/ 1263205 h 6648450"/>
              <a:gd name="connsiteX61" fmla="*/ 0 w 11982450"/>
              <a:gd name="connsiteY61" fmla="*/ 0 h 664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11982450" h="6648450" extrusionOk="0">
                <a:moveTo>
                  <a:pt x="0" y="0"/>
                </a:moveTo>
                <a:cubicBezTo>
                  <a:pt x="146166" y="-28892"/>
                  <a:pt x="430813" y="8627"/>
                  <a:pt x="665692" y="0"/>
                </a:cubicBezTo>
                <a:cubicBezTo>
                  <a:pt x="900571" y="-8627"/>
                  <a:pt x="880393" y="-5706"/>
                  <a:pt x="971910" y="0"/>
                </a:cubicBezTo>
                <a:cubicBezTo>
                  <a:pt x="1063427" y="5706"/>
                  <a:pt x="1183881" y="10156"/>
                  <a:pt x="1278128" y="0"/>
                </a:cubicBezTo>
                <a:cubicBezTo>
                  <a:pt x="1372375" y="-10156"/>
                  <a:pt x="1506786" y="8538"/>
                  <a:pt x="1704171" y="0"/>
                </a:cubicBezTo>
                <a:cubicBezTo>
                  <a:pt x="1901556" y="-8538"/>
                  <a:pt x="2198136" y="-25866"/>
                  <a:pt x="2489687" y="0"/>
                </a:cubicBezTo>
                <a:cubicBezTo>
                  <a:pt x="2781238" y="25866"/>
                  <a:pt x="3049975" y="1369"/>
                  <a:pt x="3275203" y="0"/>
                </a:cubicBezTo>
                <a:cubicBezTo>
                  <a:pt x="3500431" y="-1369"/>
                  <a:pt x="3672505" y="-30203"/>
                  <a:pt x="4060719" y="0"/>
                </a:cubicBezTo>
                <a:cubicBezTo>
                  <a:pt x="4448933" y="30203"/>
                  <a:pt x="4655375" y="8852"/>
                  <a:pt x="4846235" y="0"/>
                </a:cubicBezTo>
                <a:cubicBezTo>
                  <a:pt x="5037095" y="-8852"/>
                  <a:pt x="5081688" y="5972"/>
                  <a:pt x="5272278" y="0"/>
                </a:cubicBezTo>
                <a:cubicBezTo>
                  <a:pt x="5462868" y="-5972"/>
                  <a:pt x="5477593" y="-511"/>
                  <a:pt x="5578496" y="0"/>
                </a:cubicBezTo>
                <a:cubicBezTo>
                  <a:pt x="5679399" y="511"/>
                  <a:pt x="5805368" y="20254"/>
                  <a:pt x="6004539" y="0"/>
                </a:cubicBezTo>
                <a:cubicBezTo>
                  <a:pt x="6203710" y="-20254"/>
                  <a:pt x="6399556" y="-14631"/>
                  <a:pt x="6670230" y="0"/>
                </a:cubicBezTo>
                <a:cubicBezTo>
                  <a:pt x="6940904" y="14631"/>
                  <a:pt x="7266102" y="-18179"/>
                  <a:pt x="7575571" y="0"/>
                </a:cubicBezTo>
                <a:cubicBezTo>
                  <a:pt x="7885040" y="18179"/>
                  <a:pt x="8029816" y="17107"/>
                  <a:pt x="8361087" y="0"/>
                </a:cubicBezTo>
                <a:cubicBezTo>
                  <a:pt x="8692358" y="-17107"/>
                  <a:pt x="8744578" y="14201"/>
                  <a:pt x="8906955" y="0"/>
                </a:cubicBezTo>
                <a:cubicBezTo>
                  <a:pt x="9069332" y="-14201"/>
                  <a:pt x="9090378" y="-15164"/>
                  <a:pt x="9213173" y="0"/>
                </a:cubicBezTo>
                <a:cubicBezTo>
                  <a:pt x="9335968" y="15164"/>
                  <a:pt x="9875108" y="-40036"/>
                  <a:pt x="10118513" y="0"/>
                </a:cubicBezTo>
                <a:cubicBezTo>
                  <a:pt x="10361918" y="40036"/>
                  <a:pt x="10768195" y="23730"/>
                  <a:pt x="11023854" y="0"/>
                </a:cubicBezTo>
                <a:cubicBezTo>
                  <a:pt x="11279513" y="-23730"/>
                  <a:pt x="11686445" y="30437"/>
                  <a:pt x="11982450" y="0"/>
                </a:cubicBezTo>
                <a:cubicBezTo>
                  <a:pt x="11967251" y="188811"/>
                  <a:pt x="11960697" y="240979"/>
                  <a:pt x="11982450" y="465392"/>
                </a:cubicBezTo>
                <a:cubicBezTo>
                  <a:pt x="12004203" y="689805"/>
                  <a:pt x="11983541" y="857199"/>
                  <a:pt x="11982450" y="997268"/>
                </a:cubicBezTo>
                <a:cubicBezTo>
                  <a:pt x="11981359" y="1137337"/>
                  <a:pt x="11977392" y="1377266"/>
                  <a:pt x="11982450" y="1529144"/>
                </a:cubicBezTo>
                <a:cubicBezTo>
                  <a:pt x="11987508" y="1681022"/>
                  <a:pt x="11962329" y="1916718"/>
                  <a:pt x="11982450" y="2193989"/>
                </a:cubicBezTo>
                <a:cubicBezTo>
                  <a:pt x="12002571" y="2471261"/>
                  <a:pt x="11981835" y="2530390"/>
                  <a:pt x="11982450" y="2858834"/>
                </a:cubicBezTo>
                <a:cubicBezTo>
                  <a:pt x="11983065" y="3187278"/>
                  <a:pt x="12014800" y="3384570"/>
                  <a:pt x="11982450" y="3656648"/>
                </a:cubicBezTo>
                <a:cubicBezTo>
                  <a:pt x="11950100" y="3928726"/>
                  <a:pt x="11967123" y="4020036"/>
                  <a:pt x="11982450" y="4122039"/>
                </a:cubicBezTo>
                <a:cubicBezTo>
                  <a:pt x="11997777" y="4224042"/>
                  <a:pt x="11977959" y="4569705"/>
                  <a:pt x="11982450" y="4919853"/>
                </a:cubicBezTo>
                <a:cubicBezTo>
                  <a:pt x="11986941" y="5270001"/>
                  <a:pt x="11982742" y="5459635"/>
                  <a:pt x="11982450" y="5651183"/>
                </a:cubicBezTo>
                <a:cubicBezTo>
                  <a:pt x="11982159" y="5842731"/>
                  <a:pt x="11935808" y="6205840"/>
                  <a:pt x="11982450" y="6648450"/>
                </a:cubicBezTo>
                <a:cubicBezTo>
                  <a:pt x="11747190" y="6647024"/>
                  <a:pt x="11469682" y="6665491"/>
                  <a:pt x="11316758" y="6648450"/>
                </a:cubicBezTo>
                <a:cubicBezTo>
                  <a:pt x="11163834" y="6631409"/>
                  <a:pt x="10829060" y="6633110"/>
                  <a:pt x="10531242" y="6648450"/>
                </a:cubicBezTo>
                <a:cubicBezTo>
                  <a:pt x="10233424" y="6663790"/>
                  <a:pt x="10373815" y="6635359"/>
                  <a:pt x="10225024" y="6648450"/>
                </a:cubicBezTo>
                <a:cubicBezTo>
                  <a:pt x="10076233" y="6661541"/>
                  <a:pt x="10046419" y="6633409"/>
                  <a:pt x="9918806" y="6648450"/>
                </a:cubicBezTo>
                <a:cubicBezTo>
                  <a:pt x="9791193" y="6663491"/>
                  <a:pt x="9699176" y="6647525"/>
                  <a:pt x="9612588" y="6648450"/>
                </a:cubicBezTo>
                <a:cubicBezTo>
                  <a:pt x="9526000" y="6649375"/>
                  <a:pt x="9373193" y="6659903"/>
                  <a:pt x="9186545" y="6648450"/>
                </a:cubicBezTo>
                <a:cubicBezTo>
                  <a:pt x="8999897" y="6636997"/>
                  <a:pt x="8686427" y="6660749"/>
                  <a:pt x="8520853" y="6648450"/>
                </a:cubicBezTo>
                <a:cubicBezTo>
                  <a:pt x="8355279" y="6636151"/>
                  <a:pt x="7988025" y="6647549"/>
                  <a:pt x="7735337" y="6648450"/>
                </a:cubicBezTo>
                <a:cubicBezTo>
                  <a:pt x="7482649" y="6649351"/>
                  <a:pt x="7268749" y="6621725"/>
                  <a:pt x="6829997" y="6648450"/>
                </a:cubicBezTo>
                <a:cubicBezTo>
                  <a:pt x="6391245" y="6675175"/>
                  <a:pt x="6604388" y="6640536"/>
                  <a:pt x="6523778" y="6648450"/>
                </a:cubicBezTo>
                <a:cubicBezTo>
                  <a:pt x="6443168" y="6656364"/>
                  <a:pt x="6059135" y="6623777"/>
                  <a:pt x="5858087" y="6648450"/>
                </a:cubicBezTo>
                <a:cubicBezTo>
                  <a:pt x="5657039" y="6673123"/>
                  <a:pt x="5424301" y="6626173"/>
                  <a:pt x="5192395" y="6648450"/>
                </a:cubicBezTo>
                <a:cubicBezTo>
                  <a:pt x="4960489" y="6670727"/>
                  <a:pt x="4986379" y="6663671"/>
                  <a:pt x="4886177" y="6648450"/>
                </a:cubicBezTo>
                <a:cubicBezTo>
                  <a:pt x="4785975" y="6633229"/>
                  <a:pt x="4452263" y="6627935"/>
                  <a:pt x="4220485" y="6648450"/>
                </a:cubicBezTo>
                <a:cubicBezTo>
                  <a:pt x="3988707" y="6668965"/>
                  <a:pt x="4029405" y="6659725"/>
                  <a:pt x="3914267" y="6648450"/>
                </a:cubicBezTo>
                <a:cubicBezTo>
                  <a:pt x="3799129" y="6637175"/>
                  <a:pt x="3675886" y="6645357"/>
                  <a:pt x="3608049" y="6648450"/>
                </a:cubicBezTo>
                <a:cubicBezTo>
                  <a:pt x="3540212" y="6651543"/>
                  <a:pt x="3445002" y="6647067"/>
                  <a:pt x="3301831" y="6648450"/>
                </a:cubicBezTo>
                <a:cubicBezTo>
                  <a:pt x="3158660" y="6649833"/>
                  <a:pt x="2914480" y="6639419"/>
                  <a:pt x="2636139" y="6648450"/>
                </a:cubicBezTo>
                <a:cubicBezTo>
                  <a:pt x="2357798" y="6657481"/>
                  <a:pt x="2314820" y="6664545"/>
                  <a:pt x="2090272" y="6648450"/>
                </a:cubicBezTo>
                <a:cubicBezTo>
                  <a:pt x="1865724" y="6632355"/>
                  <a:pt x="1928934" y="6662102"/>
                  <a:pt x="1784054" y="6648450"/>
                </a:cubicBezTo>
                <a:cubicBezTo>
                  <a:pt x="1639174" y="6634798"/>
                  <a:pt x="1355048" y="6664070"/>
                  <a:pt x="1118362" y="6648450"/>
                </a:cubicBezTo>
                <a:cubicBezTo>
                  <a:pt x="881676" y="6632830"/>
                  <a:pt x="895830" y="6628603"/>
                  <a:pt x="692319" y="6648450"/>
                </a:cubicBezTo>
                <a:cubicBezTo>
                  <a:pt x="488808" y="6668297"/>
                  <a:pt x="209588" y="6638633"/>
                  <a:pt x="0" y="6648450"/>
                </a:cubicBezTo>
                <a:cubicBezTo>
                  <a:pt x="17235" y="6425435"/>
                  <a:pt x="-23454" y="6224187"/>
                  <a:pt x="0" y="6050090"/>
                </a:cubicBezTo>
                <a:cubicBezTo>
                  <a:pt x="23454" y="5875993"/>
                  <a:pt x="25024" y="5600485"/>
                  <a:pt x="0" y="5318760"/>
                </a:cubicBezTo>
                <a:cubicBezTo>
                  <a:pt x="-25024" y="5037035"/>
                  <a:pt x="-11380" y="4903743"/>
                  <a:pt x="0" y="4653915"/>
                </a:cubicBezTo>
                <a:cubicBezTo>
                  <a:pt x="11380" y="4404087"/>
                  <a:pt x="12961" y="4333809"/>
                  <a:pt x="0" y="4122039"/>
                </a:cubicBezTo>
                <a:cubicBezTo>
                  <a:pt x="-12961" y="3910269"/>
                  <a:pt x="-6161" y="3603941"/>
                  <a:pt x="0" y="3324225"/>
                </a:cubicBezTo>
                <a:cubicBezTo>
                  <a:pt x="6161" y="3044509"/>
                  <a:pt x="-9677" y="2752497"/>
                  <a:pt x="0" y="2592895"/>
                </a:cubicBezTo>
                <a:cubicBezTo>
                  <a:pt x="9677" y="2433293"/>
                  <a:pt x="-3124" y="2181733"/>
                  <a:pt x="0" y="1861566"/>
                </a:cubicBezTo>
                <a:cubicBezTo>
                  <a:pt x="3124" y="1541399"/>
                  <a:pt x="29547" y="1406971"/>
                  <a:pt x="0" y="1263205"/>
                </a:cubicBezTo>
                <a:cubicBezTo>
                  <a:pt x="-29547" y="1119439"/>
                  <a:pt x="1941" y="557978"/>
                  <a:pt x="0" y="0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825176670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731210-3160-41A7-B447-E8D661E87B62}"/>
              </a:ext>
            </a:extLst>
          </p:cNvPr>
          <p:cNvSpPr txBox="1"/>
          <p:nvPr/>
        </p:nvSpPr>
        <p:spPr>
          <a:xfrm>
            <a:off x="857249" y="200028"/>
            <a:ext cx="106394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spc="300" dirty="0">
                <a:solidFill>
                  <a:schemeClr val="bg1"/>
                </a:solidFill>
                <a:latin typeface="HelloBigDeal" panose="02000603000000000000" pitchFamily="2" charset="0"/>
                <a:ea typeface="HelloBigDeal" panose="02000603000000000000" pitchFamily="2" charset="0"/>
              </a:rPr>
              <a:t>my favorites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9F006A-2D3E-4E23-9CB1-F55D8B7F62F2}"/>
              </a:ext>
            </a:extLst>
          </p:cNvPr>
          <p:cNvSpPr txBox="1"/>
          <p:nvPr/>
        </p:nvSpPr>
        <p:spPr>
          <a:xfrm>
            <a:off x="857249" y="143413"/>
            <a:ext cx="106394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spc="300" dirty="0">
                <a:ln>
                  <a:solidFill>
                    <a:schemeClr val="tx1"/>
                  </a:solidFill>
                </a:ln>
                <a:noFill/>
                <a:latin typeface="HelloBigDeal" panose="02000603000000000000" pitchFamily="2" charset="0"/>
                <a:ea typeface="HelloBigDeal" panose="02000603000000000000" pitchFamily="2" charset="0"/>
              </a:rPr>
              <a:t>my favorites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8DC62CB-EFE9-4A8E-8E15-1C2D51F9F835}"/>
              </a:ext>
            </a:extLst>
          </p:cNvPr>
          <p:cNvSpPr/>
          <p:nvPr/>
        </p:nvSpPr>
        <p:spPr>
          <a:xfrm>
            <a:off x="679450" y="1523467"/>
            <a:ext cx="2381250" cy="2362198"/>
          </a:xfrm>
          <a:prstGeom prst="rect">
            <a:avLst/>
          </a:prstGeom>
          <a:noFill/>
          <a:ln w="1905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297BA2F-E99F-4B5D-A89B-6518F5A1622E}"/>
              </a:ext>
            </a:extLst>
          </p:cNvPr>
          <p:cNvSpPr txBox="1"/>
          <p:nvPr/>
        </p:nvSpPr>
        <p:spPr>
          <a:xfrm>
            <a:off x="679450" y="1523467"/>
            <a:ext cx="2381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pc="300" dirty="0">
                <a:latin typeface="KG Who Tells Your Story" pitchFamily="2" charset="0"/>
              </a:rPr>
              <a:t>SUBJECT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0203CDC-C867-4C8C-830C-9B6694F99A5D}"/>
              </a:ext>
            </a:extLst>
          </p:cNvPr>
          <p:cNvSpPr/>
          <p:nvPr/>
        </p:nvSpPr>
        <p:spPr>
          <a:xfrm>
            <a:off x="3463925" y="1523467"/>
            <a:ext cx="2381250" cy="2362198"/>
          </a:xfrm>
          <a:prstGeom prst="rect">
            <a:avLst/>
          </a:prstGeom>
          <a:noFill/>
          <a:ln w="1905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88C04FE-F167-4325-86B4-956819530C8A}"/>
              </a:ext>
            </a:extLst>
          </p:cNvPr>
          <p:cNvSpPr txBox="1"/>
          <p:nvPr/>
        </p:nvSpPr>
        <p:spPr>
          <a:xfrm>
            <a:off x="3463925" y="1523467"/>
            <a:ext cx="2381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pc="300" dirty="0">
                <a:latin typeface="KG Who Tells Your Story" pitchFamily="2" charset="0"/>
              </a:rPr>
              <a:t>COLOR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15A31C6-B31C-4CB0-BEEA-2FBFE9549833}"/>
              </a:ext>
            </a:extLst>
          </p:cNvPr>
          <p:cNvSpPr/>
          <p:nvPr/>
        </p:nvSpPr>
        <p:spPr>
          <a:xfrm>
            <a:off x="6248400" y="1523467"/>
            <a:ext cx="2381250" cy="2362198"/>
          </a:xfrm>
          <a:prstGeom prst="rect">
            <a:avLst/>
          </a:prstGeom>
          <a:noFill/>
          <a:ln w="1905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B0D3794-4074-4E6B-B0C8-9E40A90CBAC8}"/>
              </a:ext>
            </a:extLst>
          </p:cNvPr>
          <p:cNvSpPr txBox="1"/>
          <p:nvPr/>
        </p:nvSpPr>
        <p:spPr>
          <a:xfrm>
            <a:off x="6248400" y="1523467"/>
            <a:ext cx="2381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pc="300" dirty="0">
                <a:latin typeface="KG Who Tells Your Story" pitchFamily="2" charset="0"/>
              </a:rPr>
              <a:t>FOOD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9719A16-1E9B-46BF-8B61-1489996A3595}"/>
              </a:ext>
            </a:extLst>
          </p:cNvPr>
          <p:cNvSpPr/>
          <p:nvPr/>
        </p:nvSpPr>
        <p:spPr>
          <a:xfrm>
            <a:off x="8953501" y="1523467"/>
            <a:ext cx="2381250" cy="2362198"/>
          </a:xfrm>
          <a:prstGeom prst="rect">
            <a:avLst/>
          </a:prstGeom>
          <a:noFill/>
          <a:ln w="1905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6F9B620-F93A-4736-8371-2223BB88DF64}"/>
              </a:ext>
            </a:extLst>
          </p:cNvPr>
          <p:cNvSpPr txBox="1"/>
          <p:nvPr/>
        </p:nvSpPr>
        <p:spPr>
          <a:xfrm>
            <a:off x="8953501" y="1523467"/>
            <a:ext cx="2381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pc="300" dirty="0">
                <a:latin typeface="KG Who Tells Your Story" pitchFamily="2" charset="0"/>
              </a:rPr>
              <a:t>SINGER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B2BFF84-A61B-4BF8-AE7C-5C2FDF347BA6}"/>
              </a:ext>
            </a:extLst>
          </p:cNvPr>
          <p:cNvSpPr/>
          <p:nvPr/>
        </p:nvSpPr>
        <p:spPr>
          <a:xfrm>
            <a:off x="2838204" y="4124058"/>
            <a:ext cx="2381250" cy="2362198"/>
          </a:xfrm>
          <a:prstGeom prst="rect">
            <a:avLst/>
          </a:prstGeom>
          <a:noFill/>
          <a:ln w="1905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8202DD6-FBC3-44C6-8518-D1437034BCB7}"/>
              </a:ext>
            </a:extLst>
          </p:cNvPr>
          <p:cNvSpPr txBox="1"/>
          <p:nvPr/>
        </p:nvSpPr>
        <p:spPr>
          <a:xfrm>
            <a:off x="2838204" y="4124058"/>
            <a:ext cx="2381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pc="300" dirty="0">
                <a:latin typeface="KG Who Tells Your Story" pitchFamily="2" charset="0"/>
              </a:rPr>
              <a:t>MOVIE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BF74615-DDED-40D6-A2A1-5765841E4342}"/>
              </a:ext>
            </a:extLst>
          </p:cNvPr>
          <p:cNvSpPr/>
          <p:nvPr/>
        </p:nvSpPr>
        <p:spPr>
          <a:xfrm>
            <a:off x="5622679" y="4124058"/>
            <a:ext cx="2381250" cy="2362198"/>
          </a:xfrm>
          <a:prstGeom prst="rect">
            <a:avLst/>
          </a:prstGeom>
          <a:noFill/>
          <a:ln w="1905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BCBCBFF-D8BA-4C3A-AC0F-B96225F88841}"/>
              </a:ext>
            </a:extLst>
          </p:cNvPr>
          <p:cNvSpPr txBox="1"/>
          <p:nvPr/>
        </p:nvSpPr>
        <p:spPr>
          <a:xfrm>
            <a:off x="5622679" y="4124058"/>
            <a:ext cx="2381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pc="300" dirty="0">
                <a:latin typeface="KG Who Tells Your Story" pitchFamily="2" charset="0"/>
              </a:rPr>
              <a:t>FIELD TRIP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3158A36-BD80-40CF-ABCC-08001EC0FD9A}"/>
              </a:ext>
            </a:extLst>
          </p:cNvPr>
          <p:cNvSpPr/>
          <p:nvPr/>
        </p:nvSpPr>
        <p:spPr>
          <a:xfrm>
            <a:off x="8327780" y="4124058"/>
            <a:ext cx="2381250" cy="2362198"/>
          </a:xfrm>
          <a:prstGeom prst="rect">
            <a:avLst/>
          </a:prstGeom>
          <a:noFill/>
          <a:ln w="1905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6CBE291-B893-405A-A1B2-CEA1D140D6D7}"/>
              </a:ext>
            </a:extLst>
          </p:cNvPr>
          <p:cNvSpPr txBox="1"/>
          <p:nvPr/>
        </p:nvSpPr>
        <p:spPr>
          <a:xfrm>
            <a:off x="8327780" y="4124058"/>
            <a:ext cx="2381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pc="300" dirty="0">
                <a:latin typeface="KG Who Tells Your Story" pitchFamily="2" charset="0"/>
              </a:rPr>
              <a:t>SPECIAL AREA</a:t>
            </a:r>
          </a:p>
        </p:txBody>
      </p:sp>
      <p:pic>
        <p:nvPicPr>
          <p:cNvPr id="37" name="Picture 36" descr="A close up of a logo&#10;&#10;Description automatically generated">
            <a:extLst>
              <a:ext uri="{FF2B5EF4-FFF2-40B4-BE49-F238E27FC236}">
                <a16:creationId xmlns:a16="http://schemas.microsoft.com/office/drawing/2014/main" id="{1F87F44F-11A1-42BF-8A5F-2E309F91445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9802" y="3805523"/>
            <a:ext cx="2777879" cy="291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660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60C20AF-C215-41FE-978E-77A0962ED5A8}"/>
              </a:ext>
            </a:extLst>
          </p:cNvPr>
          <p:cNvSpPr/>
          <p:nvPr/>
        </p:nvSpPr>
        <p:spPr>
          <a:xfrm>
            <a:off x="85724" y="76199"/>
            <a:ext cx="11982451" cy="1266825"/>
          </a:xfrm>
          <a:prstGeom prst="rect">
            <a:avLst/>
          </a:prstGeom>
          <a:solidFill>
            <a:srgbClr val="F81F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A0FBB0F-463E-4BFD-9CFE-D7C2EB767F14}"/>
              </a:ext>
            </a:extLst>
          </p:cNvPr>
          <p:cNvSpPr/>
          <p:nvPr/>
        </p:nvSpPr>
        <p:spPr>
          <a:xfrm>
            <a:off x="85725" y="76200"/>
            <a:ext cx="11982450" cy="6648450"/>
          </a:xfrm>
          <a:custGeom>
            <a:avLst/>
            <a:gdLst>
              <a:gd name="connsiteX0" fmla="*/ 0 w 11982450"/>
              <a:gd name="connsiteY0" fmla="*/ 0 h 6648450"/>
              <a:gd name="connsiteX1" fmla="*/ 665692 w 11982450"/>
              <a:gd name="connsiteY1" fmla="*/ 0 h 6648450"/>
              <a:gd name="connsiteX2" fmla="*/ 971910 w 11982450"/>
              <a:gd name="connsiteY2" fmla="*/ 0 h 6648450"/>
              <a:gd name="connsiteX3" fmla="*/ 1278128 w 11982450"/>
              <a:gd name="connsiteY3" fmla="*/ 0 h 6648450"/>
              <a:gd name="connsiteX4" fmla="*/ 1704171 w 11982450"/>
              <a:gd name="connsiteY4" fmla="*/ 0 h 6648450"/>
              <a:gd name="connsiteX5" fmla="*/ 2489687 w 11982450"/>
              <a:gd name="connsiteY5" fmla="*/ 0 h 6648450"/>
              <a:gd name="connsiteX6" fmla="*/ 3275203 w 11982450"/>
              <a:gd name="connsiteY6" fmla="*/ 0 h 6648450"/>
              <a:gd name="connsiteX7" fmla="*/ 4060719 w 11982450"/>
              <a:gd name="connsiteY7" fmla="*/ 0 h 6648450"/>
              <a:gd name="connsiteX8" fmla="*/ 4846235 w 11982450"/>
              <a:gd name="connsiteY8" fmla="*/ 0 h 6648450"/>
              <a:gd name="connsiteX9" fmla="*/ 5272278 w 11982450"/>
              <a:gd name="connsiteY9" fmla="*/ 0 h 6648450"/>
              <a:gd name="connsiteX10" fmla="*/ 5578496 w 11982450"/>
              <a:gd name="connsiteY10" fmla="*/ 0 h 6648450"/>
              <a:gd name="connsiteX11" fmla="*/ 6004539 w 11982450"/>
              <a:gd name="connsiteY11" fmla="*/ 0 h 6648450"/>
              <a:gd name="connsiteX12" fmla="*/ 6670230 w 11982450"/>
              <a:gd name="connsiteY12" fmla="*/ 0 h 6648450"/>
              <a:gd name="connsiteX13" fmla="*/ 7575571 w 11982450"/>
              <a:gd name="connsiteY13" fmla="*/ 0 h 6648450"/>
              <a:gd name="connsiteX14" fmla="*/ 8361087 w 11982450"/>
              <a:gd name="connsiteY14" fmla="*/ 0 h 6648450"/>
              <a:gd name="connsiteX15" fmla="*/ 8906955 w 11982450"/>
              <a:gd name="connsiteY15" fmla="*/ 0 h 6648450"/>
              <a:gd name="connsiteX16" fmla="*/ 9213173 w 11982450"/>
              <a:gd name="connsiteY16" fmla="*/ 0 h 6648450"/>
              <a:gd name="connsiteX17" fmla="*/ 10118513 w 11982450"/>
              <a:gd name="connsiteY17" fmla="*/ 0 h 6648450"/>
              <a:gd name="connsiteX18" fmla="*/ 11023854 w 11982450"/>
              <a:gd name="connsiteY18" fmla="*/ 0 h 6648450"/>
              <a:gd name="connsiteX19" fmla="*/ 11982450 w 11982450"/>
              <a:gd name="connsiteY19" fmla="*/ 0 h 6648450"/>
              <a:gd name="connsiteX20" fmla="*/ 11982450 w 11982450"/>
              <a:gd name="connsiteY20" fmla="*/ 465392 h 6648450"/>
              <a:gd name="connsiteX21" fmla="*/ 11982450 w 11982450"/>
              <a:gd name="connsiteY21" fmla="*/ 997268 h 6648450"/>
              <a:gd name="connsiteX22" fmla="*/ 11982450 w 11982450"/>
              <a:gd name="connsiteY22" fmla="*/ 1529144 h 6648450"/>
              <a:gd name="connsiteX23" fmla="*/ 11982450 w 11982450"/>
              <a:gd name="connsiteY23" fmla="*/ 2193989 h 6648450"/>
              <a:gd name="connsiteX24" fmla="*/ 11982450 w 11982450"/>
              <a:gd name="connsiteY24" fmla="*/ 2858834 h 6648450"/>
              <a:gd name="connsiteX25" fmla="*/ 11982450 w 11982450"/>
              <a:gd name="connsiteY25" fmla="*/ 3656648 h 6648450"/>
              <a:gd name="connsiteX26" fmla="*/ 11982450 w 11982450"/>
              <a:gd name="connsiteY26" fmla="*/ 4122039 h 6648450"/>
              <a:gd name="connsiteX27" fmla="*/ 11982450 w 11982450"/>
              <a:gd name="connsiteY27" fmla="*/ 4919853 h 6648450"/>
              <a:gd name="connsiteX28" fmla="*/ 11982450 w 11982450"/>
              <a:gd name="connsiteY28" fmla="*/ 5651183 h 6648450"/>
              <a:gd name="connsiteX29" fmla="*/ 11982450 w 11982450"/>
              <a:gd name="connsiteY29" fmla="*/ 6648450 h 6648450"/>
              <a:gd name="connsiteX30" fmla="*/ 11316758 w 11982450"/>
              <a:gd name="connsiteY30" fmla="*/ 6648450 h 6648450"/>
              <a:gd name="connsiteX31" fmla="*/ 10531242 w 11982450"/>
              <a:gd name="connsiteY31" fmla="*/ 6648450 h 6648450"/>
              <a:gd name="connsiteX32" fmla="*/ 10225024 w 11982450"/>
              <a:gd name="connsiteY32" fmla="*/ 6648450 h 6648450"/>
              <a:gd name="connsiteX33" fmla="*/ 9918806 w 11982450"/>
              <a:gd name="connsiteY33" fmla="*/ 6648450 h 6648450"/>
              <a:gd name="connsiteX34" fmla="*/ 9612588 w 11982450"/>
              <a:gd name="connsiteY34" fmla="*/ 6648450 h 6648450"/>
              <a:gd name="connsiteX35" fmla="*/ 9186545 w 11982450"/>
              <a:gd name="connsiteY35" fmla="*/ 6648450 h 6648450"/>
              <a:gd name="connsiteX36" fmla="*/ 8520853 w 11982450"/>
              <a:gd name="connsiteY36" fmla="*/ 6648450 h 6648450"/>
              <a:gd name="connsiteX37" fmla="*/ 7735337 w 11982450"/>
              <a:gd name="connsiteY37" fmla="*/ 6648450 h 6648450"/>
              <a:gd name="connsiteX38" fmla="*/ 6829997 w 11982450"/>
              <a:gd name="connsiteY38" fmla="*/ 6648450 h 6648450"/>
              <a:gd name="connsiteX39" fmla="*/ 6523778 w 11982450"/>
              <a:gd name="connsiteY39" fmla="*/ 6648450 h 6648450"/>
              <a:gd name="connsiteX40" fmla="*/ 5858087 w 11982450"/>
              <a:gd name="connsiteY40" fmla="*/ 6648450 h 6648450"/>
              <a:gd name="connsiteX41" fmla="*/ 5192395 w 11982450"/>
              <a:gd name="connsiteY41" fmla="*/ 6648450 h 6648450"/>
              <a:gd name="connsiteX42" fmla="*/ 4886177 w 11982450"/>
              <a:gd name="connsiteY42" fmla="*/ 6648450 h 6648450"/>
              <a:gd name="connsiteX43" fmla="*/ 4220485 w 11982450"/>
              <a:gd name="connsiteY43" fmla="*/ 6648450 h 6648450"/>
              <a:gd name="connsiteX44" fmla="*/ 3914267 w 11982450"/>
              <a:gd name="connsiteY44" fmla="*/ 6648450 h 6648450"/>
              <a:gd name="connsiteX45" fmla="*/ 3608049 w 11982450"/>
              <a:gd name="connsiteY45" fmla="*/ 6648450 h 6648450"/>
              <a:gd name="connsiteX46" fmla="*/ 3301831 w 11982450"/>
              <a:gd name="connsiteY46" fmla="*/ 6648450 h 6648450"/>
              <a:gd name="connsiteX47" fmla="*/ 2636139 w 11982450"/>
              <a:gd name="connsiteY47" fmla="*/ 6648450 h 6648450"/>
              <a:gd name="connsiteX48" fmla="*/ 2090272 w 11982450"/>
              <a:gd name="connsiteY48" fmla="*/ 6648450 h 6648450"/>
              <a:gd name="connsiteX49" fmla="*/ 1784054 w 11982450"/>
              <a:gd name="connsiteY49" fmla="*/ 6648450 h 6648450"/>
              <a:gd name="connsiteX50" fmla="*/ 1118362 w 11982450"/>
              <a:gd name="connsiteY50" fmla="*/ 6648450 h 6648450"/>
              <a:gd name="connsiteX51" fmla="*/ 692319 w 11982450"/>
              <a:gd name="connsiteY51" fmla="*/ 6648450 h 6648450"/>
              <a:gd name="connsiteX52" fmla="*/ 0 w 11982450"/>
              <a:gd name="connsiteY52" fmla="*/ 6648450 h 6648450"/>
              <a:gd name="connsiteX53" fmla="*/ 0 w 11982450"/>
              <a:gd name="connsiteY53" fmla="*/ 6050090 h 6648450"/>
              <a:gd name="connsiteX54" fmla="*/ 0 w 11982450"/>
              <a:gd name="connsiteY54" fmla="*/ 5318760 h 6648450"/>
              <a:gd name="connsiteX55" fmla="*/ 0 w 11982450"/>
              <a:gd name="connsiteY55" fmla="*/ 4653915 h 6648450"/>
              <a:gd name="connsiteX56" fmla="*/ 0 w 11982450"/>
              <a:gd name="connsiteY56" fmla="*/ 4122039 h 6648450"/>
              <a:gd name="connsiteX57" fmla="*/ 0 w 11982450"/>
              <a:gd name="connsiteY57" fmla="*/ 3324225 h 6648450"/>
              <a:gd name="connsiteX58" fmla="*/ 0 w 11982450"/>
              <a:gd name="connsiteY58" fmla="*/ 2592895 h 6648450"/>
              <a:gd name="connsiteX59" fmla="*/ 0 w 11982450"/>
              <a:gd name="connsiteY59" fmla="*/ 1861566 h 6648450"/>
              <a:gd name="connsiteX60" fmla="*/ 0 w 11982450"/>
              <a:gd name="connsiteY60" fmla="*/ 1263205 h 6648450"/>
              <a:gd name="connsiteX61" fmla="*/ 0 w 11982450"/>
              <a:gd name="connsiteY61" fmla="*/ 0 h 664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11982450" h="6648450" extrusionOk="0">
                <a:moveTo>
                  <a:pt x="0" y="0"/>
                </a:moveTo>
                <a:cubicBezTo>
                  <a:pt x="146166" y="-28892"/>
                  <a:pt x="430813" y="8627"/>
                  <a:pt x="665692" y="0"/>
                </a:cubicBezTo>
                <a:cubicBezTo>
                  <a:pt x="900571" y="-8627"/>
                  <a:pt x="880393" y="-5706"/>
                  <a:pt x="971910" y="0"/>
                </a:cubicBezTo>
                <a:cubicBezTo>
                  <a:pt x="1063427" y="5706"/>
                  <a:pt x="1183881" y="10156"/>
                  <a:pt x="1278128" y="0"/>
                </a:cubicBezTo>
                <a:cubicBezTo>
                  <a:pt x="1372375" y="-10156"/>
                  <a:pt x="1506786" y="8538"/>
                  <a:pt x="1704171" y="0"/>
                </a:cubicBezTo>
                <a:cubicBezTo>
                  <a:pt x="1901556" y="-8538"/>
                  <a:pt x="2198136" y="-25866"/>
                  <a:pt x="2489687" y="0"/>
                </a:cubicBezTo>
                <a:cubicBezTo>
                  <a:pt x="2781238" y="25866"/>
                  <a:pt x="3049975" y="1369"/>
                  <a:pt x="3275203" y="0"/>
                </a:cubicBezTo>
                <a:cubicBezTo>
                  <a:pt x="3500431" y="-1369"/>
                  <a:pt x="3672505" y="-30203"/>
                  <a:pt x="4060719" y="0"/>
                </a:cubicBezTo>
                <a:cubicBezTo>
                  <a:pt x="4448933" y="30203"/>
                  <a:pt x="4655375" y="8852"/>
                  <a:pt x="4846235" y="0"/>
                </a:cubicBezTo>
                <a:cubicBezTo>
                  <a:pt x="5037095" y="-8852"/>
                  <a:pt x="5081688" y="5972"/>
                  <a:pt x="5272278" y="0"/>
                </a:cubicBezTo>
                <a:cubicBezTo>
                  <a:pt x="5462868" y="-5972"/>
                  <a:pt x="5477593" y="-511"/>
                  <a:pt x="5578496" y="0"/>
                </a:cubicBezTo>
                <a:cubicBezTo>
                  <a:pt x="5679399" y="511"/>
                  <a:pt x="5805368" y="20254"/>
                  <a:pt x="6004539" y="0"/>
                </a:cubicBezTo>
                <a:cubicBezTo>
                  <a:pt x="6203710" y="-20254"/>
                  <a:pt x="6399556" y="-14631"/>
                  <a:pt x="6670230" y="0"/>
                </a:cubicBezTo>
                <a:cubicBezTo>
                  <a:pt x="6940904" y="14631"/>
                  <a:pt x="7266102" y="-18179"/>
                  <a:pt x="7575571" y="0"/>
                </a:cubicBezTo>
                <a:cubicBezTo>
                  <a:pt x="7885040" y="18179"/>
                  <a:pt x="8029816" y="17107"/>
                  <a:pt x="8361087" y="0"/>
                </a:cubicBezTo>
                <a:cubicBezTo>
                  <a:pt x="8692358" y="-17107"/>
                  <a:pt x="8744578" y="14201"/>
                  <a:pt x="8906955" y="0"/>
                </a:cubicBezTo>
                <a:cubicBezTo>
                  <a:pt x="9069332" y="-14201"/>
                  <a:pt x="9090378" y="-15164"/>
                  <a:pt x="9213173" y="0"/>
                </a:cubicBezTo>
                <a:cubicBezTo>
                  <a:pt x="9335968" y="15164"/>
                  <a:pt x="9875108" y="-40036"/>
                  <a:pt x="10118513" y="0"/>
                </a:cubicBezTo>
                <a:cubicBezTo>
                  <a:pt x="10361918" y="40036"/>
                  <a:pt x="10768195" y="23730"/>
                  <a:pt x="11023854" y="0"/>
                </a:cubicBezTo>
                <a:cubicBezTo>
                  <a:pt x="11279513" y="-23730"/>
                  <a:pt x="11686445" y="30437"/>
                  <a:pt x="11982450" y="0"/>
                </a:cubicBezTo>
                <a:cubicBezTo>
                  <a:pt x="11967251" y="188811"/>
                  <a:pt x="11960697" y="240979"/>
                  <a:pt x="11982450" y="465392"/>
                </a:cubicBezTo>
                <a:cubicBezTo>
                  <a:pt x="12004203" y="689805"/>
                  <a:pt x="11983541" y="857199"/>
                  <a:pt x="11982450" y="997268"/>
                </a:cubicBezTo>
                <a:cubicBezTo>
                  <a:pt x="11981359" y="1137337"/>
                  <a:pt x="11977392" y="1377266"/>
                  <a:pt x="11982450" y="1529144"/>
                </a:cubicBezTo>
                <a:cubicBezTo>
                  <a:pt x="11987508" y="1681022"/>
                  <a:pt x="11962329" y="1916718"/>
                  <a:pt x="11982450" y="2193989"/>
                </a:cubicBezTo>
                <a:cubicBezTo>
                  <a:pt x="12002571" y="2471261"/>
                  <a:pt x="11981835" y="2530390"/>
                  <a:pt x="11982450" y="2858834"/>
                </a:cubicBezTo>
                <a:cubicBezTo>
                  <a:pt x="11983065" y="3187278"/>
                  <a:pt x="12014800" y="3384570"/>
                  <a:pt x="11982450" y="3656648"/>
                </a:cubicBezTo>
                <a:cubicBezTo>
                  <a:pt x="11950100" y="3928726"/>
                  <a:pt x="11967123" y="4020036"/>
                  <a:pt x="11982450" y="4122039"/>
                </a:cubicBezTo>
                <a:cubicBezTo>
                  <a:pt x="11997777" y="4224042"/>
                  <a:pt x="11977959" y="4569705"/>
                  <a:pt x="11982450" y="4919853"/>
                </a:cubicBezTo>
                <a:cubicBezTo>
                  <a:pt x="11986941" y="5270001"/>
                  <a:pt x="11982742" y="5459635"/>
                  <a:pt x="11982450" y="5651183"/>
                </a:cubicBezTo>
                <a:cubicBezTo>
                  <a:pt x="11982159" y="5842731"/>
                  <a:pt x="11935808" y="6205840"/>
                  <a:pt x="11982450" y="6648450"/>
                </a:cubicBezTo>
                <a:cubicBezTo>
                  <a:pt x="11747190" y="6647024"/>
                  <a:pt x="11469682" y="6665491"/>
                  <a:pt x="11316758" y="6648450"/>
                </a:cubicBezTo>
                <a:cubicBezTo>
                  <a:pt x="11163834" y="6631409"/>
                  <a:pt x="10829060" y="6633110"/>
                  <a:pt x="10531242" y="6648450"/>
                </a:cubicBezTo>
                <a:cubicBezTo>
                  <a:pt x="10233424" y="6663790"/>
                  <a:pt x="10373815" y="6635359"/>
                  <a:pt x="10225024" y="6648450"/>
                </a:cubicBezTo>
                <a:cubicBezTo>
                  <a:pt x="10076233" y="6661541"/>
                  <a:pt x="10046419" y="6633409"/>
                  <a:pt x="9918806" y="6648450"/>
                </a:cubicBezTo>
                <a:cubicBezTo>
                  <a:pt x="9791193" y="6663491"/>
                  <a:pt x="9699176" y="6647525"/>
                  <a:pt x="9612588" y="6648450"/>
                </a:cubicBezTo>
                <a:cubicBezTo>
                  <a:pt x="9526000" y="6649375"/>
                  <a:pt x="9373193" y="6659903"/>
                  <a:pt x="9186545" y="6648450"/>
                </a:cubicBezTo>
                <a:cubicBezTo>
                  <a:pt x="8999897" y="6636997"/>
                  <a:pt x="8686427" y="6660749"/>
                  <a:pt x="8520853" y="6648450"/>
                </a:cubicBezTo>
                <a:cubicBezTo>
                  <a:pt x="8355279" y="6636151"/>
                  <a:pt x="7988025" y="6647549"/>
                  <a:pt x="7735337" y="6648450"/>
                </a:cubicBezTo>
                <a:cubicBezTo>
                  <a:pt x="7482649" y="6649351"/>
                  <a:pt x="7268749" y="6621725"/>
                  <a:pt x="6829997" y="6648450"/>
                </a:cubicBezTo>
                <a:cubicBezTo>
                  <a:pt x="6391245" y="6675175"/>
                  <a:pt x="6604388" y="6640536"/>
                  <a:pt x="6523778" y="6648450"/>
                </a:cubicBezTo>
                <a:cubicBezTo>
                  <a:pt x="6443168" y="6656364"/>
                  <a:pt x="6059135" y="6623777"/>
                  <a:pt x="5858087" y="6648450"/>
                </a:cubicBezTo>
                <a:cubicBezTo>
                  <a:pt x="5657039" y="6673123"/>
                  <a:pt x="5424301" y="6626173"/>
                  <a:pt x="5192395" y="6648450"/>
                </a:cubicBezTo>
                <a:cubicBezTo>
                  <a:pt x="4960489" y="6670727"/>
                  <a:pt x="4986379" y="6663671"/>
                  <a:pt x="4886177" y="6648450"/>
                </a:cubicBezTo>
                <a:cubicBezTo>
                  <a:pt x="4785975" y="6633229"/>
                  <a:pt x="4452263" y="6627935"/>
                  <a:pt x="4220485" y="6648450"/>
                </a:cubicBezTo>
                <a:cubicBezTo>
                  <a:pt x="3988707" y="6668965"/>
                  <a:pt x="4029405" y="6659725"/>
                  <a:pt x="3914267" y="6648450"/>
                </a:cubicBezTo>
                <a:cubicBezTo>
                  <a:pt x="3799129" y="6637175"/>
                  <a:pt x="3675886" y="6645357"/>
                  <a:pt x="3608049" y="6648450"/>
                </a:cubicBezTo>
                <a:cubicBezTo>
                  <a:pt x="3540212" y="6651543"/>
                  <a:pt x="3445002" y="6647067"/>
                  <a:pt x="3301831" y="6648450"/>
                </a:cubicBezTo>
                <a:cubicBezTo>
                  <a:pt x="3158660" y="6649833"/>
                  <a:pt x="2914480" y="6639419"/>
                  <a:pt x="2636139" y="6648450"/>
                </a:cubicBezTo>
                <a:cubicBezTo>
                  <a:pt x="2357798" y="6657481"/>
                  <a:pt x="2314820" y="6664545"/>
                  <a:pt x="2090272" y="6648450"/>
                </a:cubicBezTo>
                <a:cubicBezTo>
                  <a:pt x="1865724" y="6632355"/>
                  <a:pt x="1928934" y="6662102"/>
                  <a:pt x="1784054" y="6648450"/>
                </a:cubicBezTo>
                <a:cubicBezTo>
                  <a:pt x="1639174" y="6634798"/>
                  <a:pt x="1355048" y="6664070"/>
                  <a:pt x="1118362" y="6648450"/>
                </a:cubicBezTo>
                <a:cubicBezTo>
                  <a:pt x="881676" y="6632830"/>
                  <a:pt x="895830" y="6628603"/>
                  <a:pt x="692319" y="6648450"/>
                </a:cubicBezTo>
                <a:cubicBezTo>
                  <a:pt x="488808" y="6668297"/>
                  <a:pt x="209588" y="6638633"/>
                  <a:pt x="0" y="6648450"/>
                </a:cubicBezTo>
                <a:cubicBezTo>
                  <a:pt x="17235" y="6425435"/>
                  <a:pt x="-23454" y="6224187"/>
                  <a:pt x="0" y="6050090"/>
                </a:cubicBezTo>
                <a:cubicBezTo>
                  <a:pt x="23454" y="5875993"/>
                  <a:pt x="25024" y="5600485"/>
                  <a:pt x="0" y="5318760"/>
                </a:cubicBezTo>
                <a:cubicBezTo>
                  <a:pt x="-25024" y="5037035"/>
                  <a:pt x="-11380" y="4903743"/>
                  <a:pt x="0" y="4653915"/>
                </a:cubicBezTo>
                <a:cubicBezTo>
                  <a:pt x="11380" y="4404087"/>
                  <a:pt x="12961" y="4333809"/>
                  <a:pt x="0" y="4122039"/>
                </a:cubicBezTo>
                <a:cubicBezTo>
                  <a:pt x="-12961" y="3910269"/>
                  <a:pt x="-6161" y="3603941"/>
                  <a:pt x="0" y="3324225"/>
                </a:cubicBezTo>
                <a:cubicBezTo>
                  <a:pt x="6161" y="3044509"/>
                  <a:pt x="-9677" y="2752497"/>
                  <a:pt x="0" y="2592895"/>
                </a:cubicBezTo>
                <a:cubicBezTo>
                  <a:pt x="9677" y="2433293"/>
                  <a:pt x="-3124" y="2181733"/>
                  <a:pt x="0" y="1861566"/>
                </a:cubicBezTo>
                <a:cubicBezTo>
                  <a:pt x="3124" y="1541399"/>
                  <a:pt x="29547" y="1406971"/>
                  <a:pt x="0" y="1263205"/>
                </a:cubicBezTo>
                <a:cubicBezTo>
                  <a:pt x="-29547" y="1119439"/>
                  <a:pt x="1941" y="557978"/>
                  <a:pt x="0" y="0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825176670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92C484-092A-4CCE-B7E8-FD550074D6B6}"/>
              </a:ext>
            </a:extLst>
          </p:cNvPr>
          <p:cNvSpPr txBox="1"/>
          <p:nvPr/>
        </p:nvSpPr>
        <p:spPr>
          <a:xfrm>
            <a:off x="857249" y="200028"/>
            <a:ext cx="106394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spc="300" dirty="0">
                <a:solidFill>
                  <a:schemeClr val="bg1"/>
                </a:solidFill>
                <a:latin typeface="HelloBigDeal" panose="02000603000000000000" pitchFamily="2" charset="0"/>
                <a:ea typeface="HelloBigDeal" panose="02000603000000000000" pitchFamily="2" charset="0"/>
              </a:rPr>
              <a:t>my friends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DC6A6E-F857-4EFE-A3AA-1C6E8DFB8BEA}"/>
              </a:ext>
            </a:extLst>
          </p:cNvPr>
          <p:cNvSpPr txBox="1"/>
          <p:nvPr/>
        </p:nvSpPr>
        <p:spPr>
          <a:xfrm>
            <a:off x="857249" y="133350"/>
            <a:ext cx="106394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spc="300" dirty="0">
                <a:ln>
                  <a:solidFill>
                    <a:schemeClr val="tx1"/>
                  </a:solidFill>
                </a:ln>
                <a:noFill/>
                <a:latin typeface="HelloBigDeal" panose="02000603000000000000" pitchFamily="2" charset="0"/>
                <a:ea typeface="HelloBigDeal" panose="02000603000000000000" pitchFamily="2" charset="0"/>
              </a:rPr>
              <a:t>my friends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84F445E-ACCB-4B08-B29B-B8666973C408}"/>
              </a:ext>
            </a:extLst>
          </p:cNvPr>
          <p:cNvSpPr/>
          <p:nvPr/>
        </p:nvSpPr>
        <p:spPr>
          <a:xfrm>
            <a:off x="3228973" y="1456789"/>
            <a:ext cx="2743202" cy="943511"/>
          </a:xfrm>
          <a:prstGeom prst="rect">
            <a:avLst/>
          </a:prstGeom>
          <a:noFill/>
          <a:ln w="1905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77939D9-4379-4EEC-9713-8B848C5653E8}"/>
              </a:ext>
            </a:extLst>
          </p:cNvPr>
          <p:cNvSpPr txBox="1"/>
          <p:nvPr/>
        </p:nvSpPr>
        <p:spPr>
          <a:xfrm>
            <a:off x="3228973" y="1456789"/>
            <a:ext cx="2743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pc="300" dirty="0">
                <a:latin typeface="KG Who Tells Your Story" pitchFamily="2" charset="0"/>
              </a:rPr>
              <a:t>BEST ATTENDANCE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43BE989-E800-4234-8BEE-6FC8B84BE919}"/>
              </a:ext>
            </a:extLst>
          </p:cNvPr>
          <p:cNvSpPr/>
          <p:nvPr/>
        </p:nvSpPr>
        <p:spPr>
          <a:xfrm>
            <a:off x="6172198" y="1456789"/>
            <a:ext cx="2743202" cy="943511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6874F2A-61E8-4CF9-8007-0A746C5089A1}"/>
              </a:ext>
            </a:extLst>
          </p:cNvPr>
          <p:cNvSpPr txBox="1"/>
          <p:nvPr/>
        </p:nvSpPr>
        <p:spPr>
          <a:xfrm>
            <a:off x="6172198" y="1456789"/>
            <a:ext cx="2743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pc="300" dirty="0">
                <a:latin typeface="KG Who Tells Your Story" pitchFamily="2" charset="0"/>
              </a:rPr>
              <a:t>FASTEST RUNNER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4DADF2C-0BA3-4F8A-B44E-A5A431AA5489}"/>
              </a:ext>
            </a:extLst>
          </p:cNvPr>
          <p:cNvSpPr/>
          <p:nvPr/>
        </p:nvSpPr>
        <p:spPr>
          <a:xfrm>
            <a:off x="9115423" y="1456789"/>
            <a:ext cx="2743202" cy="943511"/>
          </a:xfrm>
          <a:prstGeom prst="rect">
            <a:avLst/>
          </a:prstGeom>
          <a:noFill/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2596FC7-0A47-4F1F-889B-83FA25122B15}"/>
              </a:ext>
            </a:extLst>
          </p:cNvPr>
          <p:cNvSpPr txBox="1"/>
          <p:nvPr/>
        </p:nvSpPr>
        <p:spPr>
          <a:xfrm>
            <a:off x="9115423" y="1456789"/>
            <a:ext cx="2743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pc="300" dirty="0">
                <a:latin typeface="KG Who Tells Your Story" pitchFamily="2" charset="0"/>
              </a:rPr>
              <a:t>HIGHEST JUMPER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2BD8A3C-A9AE-4ABA-9454-A88C9A6ABFC9}"/>
              </a:ext>
            </a:extLst>
          </p:cNvPr>
          <p:cNvSpPr/>
          <p:nvPr/>
        </p:nvSpPr>
        <p:spPr>
          <a:xfrm>
            <a:off x="285748" y="2476016"/>
            <a:ext cx="2743202" cy="943511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98571B0-A815-44C7-B756-CEFE56CB6C52}"/>
              </a:ext>
            </a:extLst>
          </p:cNvPr>
          <p:cNvSpPr txBox="1"/>
          <p:nvPr/>
        </p:nvSpPr>
        <p:spPr>
          <a:xfrm>
            <a:off x="285748" y="2476016"/>
            <a:ext cx="2743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pc="300" dirty="0">
                <a:latin typeface="KG Who Tells Your Story" pitchFamily="2" charset="0"/>
              </a:rPr>
              <a:t>LONGEST HAIR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15F9912-677C-4531-8AC2-E2E005C940EE}"/>
              </a:ext>
            </a:extLst>
          </p:cNvPr>
          <p:cNvSpPr/>
          <p:nvPr/>
        </p:nvSpPr>
        <p:spPr>
          <a:xfrm>
            <a:off x="3228973" y="2476016"/>
            <a:ext cx="2743202" cy="943511"/>
          </a:xfrm>
          <a:prstGeom prst="rect">
            <a:avLst/>
          </a:prstGeom>
          <a:noFill/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3B11BBD-97E8-4127-AB74-89B122C70A05}"/>
              </a:ext>
            </a:extLst>
          </p:cNvPr>
          <p:cNvSpPr txBox="1"/>
          <p:nvPr/>
        </p:nvSpPr>
        <p:spPr>
          <a:xfrm>
            <a:off x="3228973" y="2476016"/>
            <a:ext cx="2743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pc="300" dirty="0">
                <a:latin typeface="KG Who Tells Your Story" pitchFamily="2" charset="0"/>
              </a:rPr>
              <a:t>NEATEST DESK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7858F13-039A-4903-8282-699F3AEA740A}"/>
              </a:ext>
            </a:extLst>
          </p:cNvPr>
          <p:cNvSpPr/>
          <p:nvPr/>
        </p:nvSpPr>
        <p:spPr>
          <a:xfrm>
            <a:off x="6172198" y="2476016"/>
            <a:ext cx="2743202" cy="943511"/>
          </a:xfrm>
          <a:prstGeom prst="rect">
            <a:avLst/>
          </a:prstGeom>
          <a:noFill/>
          <a:ln w="1905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1CBAF0C-2E69-4CB9-B513-FD979762AD15}"/>
              </a:ext>
            </a:extLst>
          </p:cNvPr>
          <p:cNvSpPr txBox="1"/>
          <p:nvPr/>
        </p:nvSpPr>
        <p:spPr>
          <a:xfrm>
            <a:off x="6172198" y="2476016"/>
            <a:ext cx="2743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pc="300" dirty="0">
                <a:latin typeface="KG Who Tells Your Story" pitchFamily="2" charset="0"/>
              </a:rPr>
              <a:t>FUNNIEST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914E093-049F-4756-8A33-5F1B06BBD328}"/>
              </a:ext>
            </a:extLst>
          </p:cNvPr>
          <p:cNvSpPr/>
          <p:nvPr/>
        </p:nvSpPr>
        <p:spPr>
          <a:xfrm>
            <a:off x="9115423" y="2476016"/>
            <a:ext cx="2743202" cy="943511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6881667-A824-409D-B50B-35053F63E58F}"/>
              </a:ext>
            </a:extLst>
          </p:cNvPr>
          <p:cNvSpPr txBox="1"/>
          <p:nvPr/>
        </p:nvSpPr>
        <p:spPr>
          <a:xfrm>
            <a:off x="9115423" y="2476016"/>
            <a:ext cx="2743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pc="300" dirty="0">
                <a:latin typeface="KG Who Tells Your Story" pitchFamily="2" charset="0"/>
              </a:rPr>
              <a:t>KINDEST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F505377-F1A9-4435-A0B0-E9AB3F0C182A}"/>
              </a:ext>
            </a:extLst>
          </p:cNvPr>
          <p:cNvSpPr/>
          <p:nvPr/>
        </p:nvSpPr>
        <p:spPr>
          <a:xfrm>
            <a:off x="285748" y="3533696"/>
            <a:ext cx="2743202" cy="943511"/>
          </a:xfrm>
          <a:prstGeom prst="rect">
            <a:avLst/>
          </a:prstGeom>
          <a:noFill/>
          <a:ln w="1905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E12ED90-7B12-4BDD-8393-2707A1EA9AD8}"/>
              </a:ext>
            </a:extLst>
          </p:cNvPr>
          <p:cNvSpPr txBox="1"/>
          <p:nvPr/>
        </p:nvSpPr>
        <p:spPr>
          <a:xfrm>
            <a:off x="285748" y="3533696"/>
            <a:ext cx="2743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pc="300" dirty="0">
                <a:latin typeface="KG Who Tells Your Story" pitchFamily="2" charset="0"/>
              </a:rPr>
              <a:t>MOST TALKATIVE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9431067-6079-4919-B422-CD9F14717C33}"/>
              </a:ext>
            </a:extLst>
          </p:cNvPr>
          <p:cNvSpPr/>
          <p:nvPr/>
        </p:nvSpPr>
        <p:spPr>
          <a:xfrm>
            <a:off x="3228973" y="3533696"/>
            <a:ext cx="2743202" cy="943511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C0D3F72-8BA3-4D30-B930-EE2072CE8D5D}"/>
              </a:ext>
            </a:extLst>
          </p:cNvPr>
          <p:cNvSpPr txBox="1"/>
          <p:nvPr/>
        </p:nvSpPr>
        <p:spPr>
          <a:xfrm>
            <a:off x="3228973" y="3533696"/>
            <a:ext cx="2743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pc="300" dirty="0">
                <a:latin typeface="KG Who Tells Your Story" pitchFamily="2" charset="0"/>
              </a:rPr>
              <a:t>QUIETEST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E08285A-7D07-4DC0-A7DE-FA470207F407}"/>
              </a:ext>
            </a:extLst>
          </p:cNvPr>
          <p:cNvSpPr/>
          <p:nvPr/>
        </p:nvSpPr>
        <p:spPr>
          <a:xfrm>
            <a:off x="6172198" y="3533696"/>
            <a:ext cx="2743202" cy="943511"/>
          </a:xfrm>
          <a:prstGeom prst="rect">
            <a:avLst/>
          </a:prstGeom>
          <a:noFill/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4EA7B46-8ECD-4347-99F2-5739BBF43063}"/>
              </a:ext>
            </a:extLst>
          </p:cNvPr>
          <p:cNvSpPr txBox="1"/>
          <p:nvPr/>
        </p:nvSpPr>
        <p:spPr>
          <a:xfrm>
            <a:off x="6172198" y="3533696"/>
            <a:ext cx="2743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pc="300" dirty="0">
                <a:latin typeface="KG Who Tells Your Story" pitchFamily="2" charset="0"/>
              </a:rPr>
              <a:t>BEST LUNCHES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FB49DC33-AB1C-4460-9CB5-5C4B1996F393}"/>
              </a:ext>
            </a:extLst>
          </p:cNvPr>
          <p:cNvSpPr/>
          <p:nvPr/>
        </p:nvSpPr>
        <p:spPr>
          <a:xfrm>
            <a:off x="9115423" y="3533696"/>
            <a:ext cx="2743202" cy="943511"/>
          </a:xfrm>
          <a:prstGeom prst="rect">
            <a:avLst/>
          </a:prstGeom>
          <a:noFill/>
          <a:ln w="1905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93A7927-134A-4D18-A39C-96870254A20D}"/>
              </a:ext>
            </a:extLst>
          </p:cNvPr>
          <p:cNvSpPr txBox="1"/>
          <p:nvPr/>
        </p:nvSpPr>
        <p:spPr>
          <a:xfrm>
            <a:off x="9115423" y="3533696"/>
            <a:ext cx="2743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pc="300" dirty="0">
                <a:latin typeface="KG Who Tells Your Story" pitchFamily="2" charset="0"/>
              </a:rPr>
              <a:t>BEST LAUGH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007F898-1E01-41D8-B6BD-5C6A2118E218}"/>
              </a:ext>
            </a:extLst>
          </p:cNvPr>
          <p:cNvSpPr/>
          <p:nvPr/>
        </p:nvSpPr>
        <p:spPr>
          <a:xfrm>
            <a:off x="285748" y="4591376"/>
            <a:ext cx="2743202" cy="943511"/>
          </a:xfrm>
          <a:prstGeom prst="rect">
            <a:avLst/>
          </a:prstGeom>
          <a:noFill/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76E53B7-015B-4832-A67A-575C1DCED5AF}"/>
              </a:ext>
            </a:extLst>
          </p:cNvPr>
          <p:cNvSpPr txBox="1"/>
          <p:nvPr/>
        </p:nvSpPr>
        <p:spPr>
          <a:xfrm>
            <a:off x="285748" y="4591376"/>
            <a:ext cx="2743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pc="300" dirty="0">
                <a:latin typeface="KG Who Tells Your Story" pitchFamily="2" charset="0"/>
              </a:rPr>
              <a:t>BEST HANDWRITING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2120DD7B-44F5-4148-93C1-9623A47A84CB}"/>
              </a:ext>
            </a:extLst>
          </p:cNvPr>
          <p:cNvSpPr/>
          <p:nvPr/>
        </p:nvSpPr>
        <p:spPr>
          <a:xfrm>
            <a:off x="3228973" y="4591376"/>
            <a:ext cx="2743202" cy="943511"/>
          </a:xfrm>
          <a:prstGeom prst="rect">
            <a:avLst/>
          </a:prstGeom>
          <a:noFill/>
          <a:ln w="1905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D6B19B4-4D6C-47B7-B57C-D4E5899F4D03}"/>
              </a:ext>
            </a:extLst>
          </p:cNvPr>
          <p:cNvSpPr txBox="1"/>
          <p:nvPr/>
        </p:nvSpPr>
        <p:spPr>
          <a:xfrm>
            <a:off x="3228973" y="4591376"/>
            <a:ext cx="2743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pc="300" dirty="0">
                <a:latin typeface="KG Who Tells Your Story" pitchFamily="2" charset="0"/>
              </a:rPr>
              <a:t>BEST ARTIST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6843338E-3F31-4893-9121-75885A21CBA2}"/>
              </a:ext>
            </a:extLst>
          </p:cNvPr>
          <p:cNvSpPr/>
          <p:nvPr/>
        </p:nvSpPr>
        <p:spPr>
          <a:xfrm>
            <a:off x="6172198" y="4591376"/>
            <a:ext cx="2743202" cy="943511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448B88A-FF49-4BE1-9529-26608B0E60B8}"/>
              </a:ext>
            </a:extLst>
          </p:cNvPr>
          <p:cNvSpPr txBox="1"/>
          <p:nvPr/>
        </p:nvSpPr>
        <p:spPr>
          <a:xfrm>
            <a:off x="6172198" y="4591376"/>
            <a:ext cx="2743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pc="300" dirty="0">
                <a:latin typeface="KG Who Tells Your Story" pitchFamily="2" charset="0"/>
              </a:rPr>
              <a:t>BEST SINGER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8673CBB5-035A-4DAD-80BB-5148BE1E8345}"/>
              </a:ext>
            </a:extLst>
          </p:cNvPr>
          <p:cNvSpPr/>
          <p:nvPr/>
        </p:nvSpPr>
        <p:spPr>
          <a:xfrm>
            <a:off x="9115423" y="4591376"/>
            <a:ext cx="2743202" cy="943511"/>
          </a:xfrm>
          <a:prstGeom prst="rect">
            <a:avLst/>
          </a:prstGeom>
          <a:noFill/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AF3775A-E9B3-41A9-8B62-B8DFC9B2F9FC}"/>
              </a:ext>
            </a:extLst>
          </p:cNvPr>
          <p:cNvSpPr txBox="1"/>
          <p:nvPr/>
        </p:nvSpPr>
        <p:spPr>
          <a:xfrm>
            <a:off x="9115423" y="4591376"/>
            <a:ext cx="2743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pc="300" dirty="0">
                <a:latin typeface="KG Who Tells Your Story" pitchFamily="2" charset="0"/>
              </a:rPr>
              <a:t>BEST DANCER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C9D825F1-721A-40FA-88CC-65887E777856}"/>
              </a:ext>
            </a:extLst>
          </p:cNvPr>
          <p:cNvSpPr/>
          <p:nvPr/>
        </p:nvSpPr>
        <p:spPr>
          <a:xfrm>
            <a:off x="285748" y="5608942"/>
            <a:ext cx="2743202" cy="943511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B6F6955-2655-4C0D-9A49-3BD58D1319B1}"/>
              </a:ext>
            </a:extLst>
          </p:cNvPr>
          <p:cNvSpPr txBox="1"/>
          <p:nvPr/>
        </p:nvSpPr>
        <p:spPr>
          <a:xfrm>
            <a:off x="285748" y="5608942"/>
            <a:ext cx="2743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pc="300" dirty="0">
                <a:latin typeface="KG Who Tells Your Story" pitchFamily="2" charset="0"/>
              </a:rPr>
              <a:t>BOOK LOVER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83CA2AE9-C61B-4457-AF67-785B087F8521}"/>
              </a:ext>
            </a:extLst>
          </p:cNvPr>
          <p:cNvSpPr/>
          <p:nvPr/>
        </p:nvSpPr>
        <p:spPr>
          <a:xfrm>
            <a:off x="3228973" y="5608942"/>
            <a:ext cx="2743202" cy="943511"/>
          </a:xfrm>
          <a:prstGeom prst="rect">
            <a:avLst/>
          </a:prstGeom>
          <a:noFill/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48288C4-B085-47D8-BBE4-E99411585B12}"/>
              </a:ext>
            </a:extLst>
          </p:cNvPr>
          <p:cNvSpPr txBox="1"/>
          <p:nvPr/>
        </p:nvSpPr>
        <p:spPr>
          <a:xfrm>
            <a:off x="3228973" y="5608942"/>
            <a:ext cx="2743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pc="300" dirty="0">
                <a:latin typeface="KG Who Tells Your Story" pitchFamily="2" charset="0"/>
              </a:rPr>
              <a:t>MATHEMATICIAN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57E01A59-E000-49A5-A2A8-9E33C0D2CAE2}"/>
              </a:ext>
            </a:extLst>
          </p:cNvPr>
          <p:cNvSpPr/>
          <p:nvPr/>
        </p:nvSpPr>
        <p:spPr>
          <a:xfrm>
            <a:off x="6172198" y="5608942"/>
            <a:ext cx="2743202" cy="943511"/>
          </a:xfrm>
          <a:prstGeom prst="rect">
            <a:avLst/>
          </a:prstGeom>
          <a:noFill/>
          <a:ln w="1905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BA60C934-D790-4562-8264-8EEA07C24B11}"/>
              </a:ext>
            </a:extLst>
          </p:cNvPr>
          <p:cNvSpPr txBox="1"/>
          <p:nvPr/>
        </p:nvSpPr>
        <p:spPr>
          <a:xfrm>
            <a:off x="6172198" y="5608942"/>
            <a:ext cx="2743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pc="300" dirty="0">
                <a:latin typeface="KG Who Tells Your Story" pitchFamily="2" charset="0"/>
              </a:rPr>
              <a:t>MOST ACTIVE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825721A0-1231-4360-B43B-EB604C7ADA16}"/>
              </a:ext>
            </a:extLst>
          </p:cNvPr>
          <p:cNvSpPr/>
          <p:nvPr/>
        </p:nvSpPr>
        <p:spPr>
          <a:xfrm>
            <a:off x="9115423" y="5608942"/>
            <a:ext cx="2743202" cy="943511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95A59A26-95BC-4303-9868-38A663AE4D68}"/>
              </a:ext>
            </a:extLst>
          </p:cNvPr>
          <p:cNvSpPr txBox="1"/>
          <p:nvPr/>
        </p:nvSpPr>
        <p:spPr>
          <a:xfrm>
            <a:off x="9115423" y="5608942"/>
            <a:ext cx="2743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pc="300" dirty="0">
                <a:latin typeface="KG Who Tells Your Story" pitchFamily="2" charset="0"/>
              </a:rPr>
              <a:t>TALLEST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8FB51F2-2592-4F4C-934E-5DE8EA9E7ADA}"/>
              </a:ext>
            </a:extLst>
          </p:cNvPr>
          <p:cNvSpPr txBox="1"/>
          <p:nvPr/>
        </p:nvSpPr>
        <p:spPr>
          <a:xfrm>
            <a:off x="85724" y="1400039"/>
            <a:ext cx="31895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HelloRecess" panose="02000603000000000000" pitchFamily="2" charset="0"/>
                <a:ea typeface="HelloRecess" panose="02000603000000000000" pitchFamily="2" charset="0"/>
              </a:rPr>
              <a:t>Can you match each friend to a box?</a:t>
            </a:r>
          </a:p>
        </p:txBody>
      </p:sp>
    </p:spTree>
    <p:extLst>
      <p:ext uri="{BB962C8B-B14F-4D97-AF65-F5344CB8AC3E}">
        <p14:creationId xmlns:p14="http://schemas.microsoft.com/office/powerpoint/2010/main" val="1178456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60C20AF-C215-41FE-978E-77A0962ED5A8}"/>
              </a:ext>
            </a:extLst>
          </p:cNvPr>
          <p:cNvSpPr/>
          <p:nvPr/>
        </p:nvSpPr>
        <p:spPr>
          <a:xfrm>
            <a:off x="85724" y="76199"/>
            <a:ext cx="11982451" cy="1266825"/>
          </a:xfrm>
          <a:prstGeom prst="rect">
            <a:avLst/>
          </a:prstGeom>
          <a:solidFill>
            <a:srgbClr val="F8DE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300">
              <a:latin typeface="HelloBigDeal" panose="02000603000000000000" pitchFamily="2" charset="0"/>
              <a:ea typeface="HelloBigDeal" panose="02000603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A0FBB0F-463E-4BFD-9CFE-D7C2EB767F14}"/>
              </a:ext>
            </a:extLst>
          </p:cNvPr>
          <p:cNvSpPr/>
          <p:nvPr/>
        </p:nvSpPr>
        <p:spPr>
          <a:xfrm>
            <a:off x="85725" y="76200"/>
            <a:ext cx="11982450" cy="6648450"/>
          </a:xfrm>
          <a:custGeom>
            <a:avLst/>
            <a:gdLst>
              <a:gd name="connsiteX0" fmla="*/ 0 w 11982450"/>
              <a:gd name="connsiteY0" fmla="*/ 0 h 6648450"/>
              <a:gd name="connsiteX1" fmla="*/ 665692 w 11982450"/>
              <a:gd name="connsiteY1" fmla="*/ 0 h 6648450"/>
              <a:gd name="connsiteX2" fmla="*/ 971910 w 11982450"/>
              <a:gd name="connsiteY2" fmla="*/ 0 h 6648450"/>
              <a:gd name="connsiteX3" fmla="*/ 1278128 w 11982450"/>
              <a:gd name="connsiteY3" fmla="*/ 0 h 6648450"/>
              <a:gd name="connsiteX4" fmla="*/ 1704171 w 11982450"/>
              <a:gd name="connsiteY4" fmla="*/ 0 h 6648450"/>
              <a:gd name="connsiteX5" fmla="*/ 2489687 w 11982450"/>
              <a:gd name="connsiteY5" fmla="*/ 0 h 6648450"/>
              <a:gd name="connsiteX6" fmla="*/ 3275203 w 11982450"/>
              <a:gd name="connsiteY6" fmla="*/ 0 h 6648450"/>
              <a:gd name="connsiteX7" fmla="*/ 4060719 w 11982450"/>
              <a:gd name="connsiteY7" fmla="*/ 0 h 6648450"/>
              <a:gd name="connsiteX8" fmla="*/ 4846235 w 11982450"/>
              <a:gd name="connsiteY8" fmla="*/ 0 h 6648450"/>
              <a:gd name="connsiteX9" fmla="*/ 5272278 w 11982450"/>
              <a:gd name="connsiteY9" fmla="*/ 0 h 6648450"/>
              <a:gd name="connsiteX10" fmla="*/ 5578496 w 11982450"/>
              <a:gd name="connsiteY10" fmla="*/ 0 h 6648450"/>
              <a:gd name="connsiteX11" fmla="*/ 6004539 w 11982450"/>
              <a:gd name="connsiteY11" fmla="*/ 0 h 6648450"/>
              <a:gd name="connsiteX12" fmla="*/ 6670230 w 11982450"/>
              <a:gd name="connsiteY12" fmla="*/ 0 h 6648450"/>
              <a:gd name="connsiteX13" fmla="*/ 7575571 w 11982450"/>
              <a:gd name="connsiteY13" fmla="*/ 0 h 6648450"/>
              <a:gd name="connsiteX14" fmla="*/ 8361087 w 11982450"/>
              <a:gd name="connsiteY14" fmla="*/ 0 h 6648450"/>
              <a:gd name="connsiteX15" fmla="*/ 8906955 w 11982450"/>
              <a:gd name="connsiteY15" fmla="*/ 0 h 6648450"/>
              <a:gd name="connsiteX16" fmla="*/ 9213173 w 11982450"/>
              <a:gd name="connsiteY16" fmla="*/ 0 h 6648450"/>
              <a:gd name="connsiteX17" fmla="*/ 10118513 w 11982450"/>
              <a:gd name="connsiteY17" fmla="*/ 0 h 6648450"/>
              <a:gd name="connsiteX18" fmla="*/ 11023854 w 11982450"/>
              <a:gd name="connsiteY18" fmla="*/ 0 h 6648450"/>
              <a:gd name="connsiteX19" fmla="*/ 11982450 w 11982450"/>
              <a:gd name="connsiteY19" fmla="*/ 0 h 6648450"/>
              <a:gd name="connsiteX20" fmla="*/ 11982450 w 11982450"/>
              <a:gd name="connsiteY20" fmla="*/ 465392 h 6648450"/>
              <a:gd name="connsiteX21" fmla="*/ 11982450 w 11982450"/>
              <a:gd name="connsiteY21" fmla="*/ 997268 h 6648450"/>
              <a:gd name="connsiteX22" fmla="*/ 11982450 w 11982450"/>
              <a:gd name="connsiteY22" fmla="*/ 1529144 h 6648450"/>
              <a:gd name="connsiteX23" fmla="*/ 11982450 w 11982450"/>
              <a:gd name="connsiteY23" fmla="*/ 2193989 h 6648450"/>
              <a:gd name="connsiteX24" fmla="*/ 11982450 w 11982450"/>
              <a:gd name="connsiteY24" fmla="*/ 2858834 h 6648450"/>
              <a:gd name="connsiteX25" fmla="*/ 11982450 w 11982450"/>
              <a:gd name="connsiteY25" fmla="*/ 3656648 h 6648450"/>
              <a:gd name="connsiteX26" fmla="*/ 11982450 w 11982450"/>
              <a:gd name="connsiteY26" fmla="*/ 4122039 h 6648450"/>
              <a:gd name="connsiteX27" fmla="*/ 11982450 w 11982450"/>
              <a:gd name="connsiteY27" fmla="*/ 4919853 h 6648450"/>
              <a:gd name="connsiteX28" fmla="*/ 11982450 w 11982450"/>
              <a:gd name="connsiteY28" fmla="*/ 5651183 h 6648450"/>
              <a:gd name="connsiteX29" fmla="*/ 11982450 w 11982450"/>
              <a:gd name="connsiteY29" fmla="*/ 6648450 h 6648450"/>
              <a:gd name="connsiteX30" fmla="*/ 11316758 w 11982450"/>
              <a:gd name="connsiteY30" fmla="*/ 6648450 h 6648450"/>
              <a:gd name="connsiteX31" fmla="*/ 10531242 w 11982450"/>
              <a:gd name="connsiteY31" fmla="*/ 6648450 h 6648450"/>
              <a:gd name="connsiteX32" fmla="*/ 10225024 w 11982450"/>
              <a:gd name="connsiteY32" fmla="*/ 6648450 h 6648450"/>
              <a:gd name="connsiteX33" fmla="*/ 9918806 w 11982450"/>
              <a:gd name="connsiteY33" fmla="*/ 6648450 h 6648450"/>
              <a:gd name="connsiteX34" fmla="*/ 9612588 w 11982450"/>
              <a:gd name="connsiteY34" fmla="*/ 6648450 h 6648450"/>
              <a:gd name="connsiteX35" fmla="*/ 9186545 w 11982450"/>
              <a:gd name="connsiteY35" fmla="*/ 6648450 h 6648450"/>
              <a:gd name="connsiteX36" fmla="*/ 8520853 w 11982450"/>
              <a:gd name="connsiteY36" fmla="*/ 6648450 h 6648450"/>
              <a:gd name="connsiteX37" fmla="*/ 7735337 w 11982450"/>
              <a:gd name="connsiteY37" fmla="*/ 6648450 h 6648450"/>
              <a:gd name="connsiteX38" fmla="*/ 6829997 w 11982450"/>
              <a:gd name="connsiteY38" fmla="*/ 6648450 h 6648450"/>
              <a:gd name="connsiteX39" fmla="*/ 6523778 w 11982450"/>
              <a:gd name="connsiteY39" fmla="*/ 6648450 h 6648450"/>
              <a:gd name="connsiteX40" fmla="*/ 5858087 w 11982450"/>
              <a:gd name="connsiteY40" fmla="*/ 6648450 h 6648450"/>
              <a:gd name="connsiteX41" fmla="*/ 5192395 w 11982450"/>
              <a:gd name="connsiteY41" fmla="*/ 6648450 h 6648450"/>
              <a:gd name="connsiteX42" fmla="*/ 4886177 w 11982450"/>
              <a:gd name="connsiteY42" fmla="*/ 6648450 h 6648450"/>
              <a:gd name="connsiteX43" fmla="*/ 4220485 w 11982450"/>
              <a:gd name="connsiteY43" fmla="*/ 6648450 h 6648450"/>
              <a:gd name="connsiteX44" fmla="*/ 3914267 w 11982450"/>
              <a:gd name="connsiteY44" fmla="*/ 6648450 h 6648450"/>
              <a:gd name="connsiteX45" fmla="*/ 3608049 w 11982450"/>
              <a:gd name="connsiteY45" fmla="*/ 6648450 h 6648450"/>
              <a:gd name="connsiteX46" fmla="*/ 3301831 w 11982450"/>
              <a:gd name="connsiteY46" fmla="*/ 6648450 h 6648450"/>
              <a:gd name="connsiteX47" fmla="*/ 2636139 w 11982450"/>
              <a:gd name="connsiteY47" fmla="*/ 6648450 h 6648450"/>
              <a:gd name="connsiteX48" fmla="*/ 2090272 w 11982450"/>
              <a:gd name="connsiteY48" fmla="*/ 6648450 h 6648450"/>
              <a:gd name="connsiteX49" fmla="*/ 1784054 w 11982450"/>
              <a:gd name="connsiteY49" fmla="*/ 6648450 h 6648450"/>
              <a:gd name="connsiteX50" fmla="*/ 1118362 w 11982450"/>
              <a:gd name="connsiteY50" fmla="*/ 6648450 h 6648450"/>
              <a:gd name="connsiteX51" fmla="*/ 692319 w 11982450"/>
              <a:gd name="connsiteY51" fmla="*/ 6648450 h 6648450"/>
              <a:gd name="connsiteX52" fmla="*/ 0 w 11982450"/>
              <a:gd name="connsiteY52" fmla="*/ 6648450 h 6648450"/>
              <a:gd name="connsiteX53" fmla="*/ 0 w 11982450"/>
              <a:gd name="connsiteY53" fmla="*/ 6050090 h 6648450"/>
              <a:gd name="connsiteX54" fmla="*/ 0 w 11982450"/>
              <a:gd name="connsiteY54" fmla="*/ 5318760 h 6648450"/>
              <a:gd name="connsiteX55" fmla="*/ 0 w 11982450"/>
              <a:gd name="connsiteY55" fmla="*/ 4653915 h 6648450"/>
              <a:gd name="connsiteX56" fmla="*/ 0 w 11982450"/>
              <a:gd name="connsiteY56" fmla="*/ 4122039 h 6648450"/>
              <a:gd name="connsiteX57" fmla="*/ 0 w 11982450"/>
              <a:gd name="connsiteY57" fmla="*/ 3324225 h 6648450"/>
              <a:gd name="connsiteX58" fmla="*/ 0 w 11982450"/>
              <a:gd name="connsiteY58" fmla="*/ 2592895 h 6648450"/>
              <a:gd name="connsiteX59" fmla="*/ 0 w 11982450"/>
              <a:gd name="connsiteY59" fmla="*/ 1861566 h 6648450"/>
              <a:gd name="connsiteX60" fmla="*/ 0 w 11982450"/>
              <a:gd name="connsiteY60" fmla="*/ 1263205 h 6648450"/>
              <a:gd name="connsiteX61" fmla="*/ 0 w 11982450"/>
              <a:gd name="connsiteY61" fmla="*/ 0 h 664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11982450" h="6648450" extrusionOk="0">
                <a:moveTo>
                  <a:pt x="0" y="0"/>
                </a:moveTo>
                <a:cubicBezTo>
                  <a:pt x="146166" y="-28892"/>
                  <a:pt x="430813" y="8627"/>
                  <a:pt x="665692" y="0"/>
                </a:cubicBezTo>
                <a:cubicBezTo>
                  <a:pt x="900571" y="-8627"/>
                  <a:pt x="880393" y="-5706"/>
                  <a:pt x="971910" y="0"/>
                </a:cubicBezTo>
                <a:cubicBezTo>
                  <a:pt x="1063427" y="5706"/>
                  <a:pt x="1183881" y="10156"/>
                  <a:pt x="1278128" y="0"/>
                </a:cubicBezTo>
                <a:cubicBezTo>
                  <a:pt x="1372375" y="-10156"/>
                  <a:pt x="1506786" y="8538"/>
                  <a:pt x="1704171" y="0"/>
                </a:cubicBezTo>
                <a:cubicBezTo>
                  <a:pt x="1901556" y="-8538"/>
                  <a:pt x="2198136" y="-25866"/>
                  <a:pt x="2489687" y="0"/>
                </a:cubicBezTo>
                <a:cubicBezTo>
                  <a:pt x="2781238" y="25866"/>
                  <a:pt x="3049975" y="1369"/>
                  <a:pt x="3275203" y="0"/>
                </a:cubicBezTo>
                <a:cubicBezTo>
                  <a:pt x="3500431" y="-1369"/>
                  <a:pt x="3672505" y="-30203"/>
                  <a:pt x="4060719" y="0"/>
                </a:cubicBezTo>
                <a:cubicBezTo>
                  <a:pt x="4448933" y="30203"/>
                  <a:pt x="4655375" y="8852"/>
                  <a:pt x="4846235" y="0"/>
                </a:cubicBezTo>
                <a:cubicBezTo>
                  <a:pt x="5037095" y="-8852"/>
                  <a:pt x="5081688" y="5972"/>
                  <a:pt x="5272278" y="0"/>
                </a:cubicBezTo>
                <a:cubicBezTo>
                  <a:pt x="5462868" y="-5972"/>
                  <a:pt x="5477593" y="-511"/>
                  <a:pt x="5578496" y="0"/>
                </a:cubicBezTo>
                <a:cubicBezTo>
                  <a:pt x="5679399" y="511"/>
                  <a:pt x="5805368" y="20254"/>
                  <a:pt x="6004539" y="0"/>
                </a:cubicBezTo>
                <a:cubicBezTo>
                  <a:pt x="6203710" y="-20254"/>
                  <a:pt x="6399556" y="-14631"/>
                  <a:pt x="6670230" y="0"/>
                </a:cubicBezTo>
                <a:cubicBezTo>
                  <a:pt x="6940904" y="14631"/>
                  <a:pt x="7266102" y="-18179"/>
                  <a:pt x="7575571" y="0"/>
                </a:cubicBezTo>
                <a:cubicBezTo>
                  <a:pt x="7885040" y="18179"/>
                  <a:pt x="8029816" y="17107"/>
                  <a:pt x="8361087" y="0"/>
                </a:cubicBezTo>
                <a:cubicBezTo>
                  <a:pt x="8692358" y="-17107"/>
                  <a:pt x="8744578" y="14201"/>
                  <a:pt x="8906955" y="0"/>
                </a:cubicBezTo>
                <a:cubicBezTo>
                  <a:pt x="9069332" y="-14201"/>
                  <a:pt x="9090378" y="-15164"/>
                  <a:pt x="9213173" y="0"/>
                </a:cubicBezTo>
                <a:cubicBezTo>
                  <a:pt x="9335968" y="15164"/>
                  <a:pt x="9875108" y="-40036"/>
                  <a:pt x="10118513" y="0"/>
                </a:cubicBezTo>
                <a:cubicBezTo>
                  <a:pt x="10361918" y="40036"/>
                  <a:pt x="10768195" y="23730"/>
                  <a:pt x="11023854" y="0"/>
                </a:cubicBezTo>
                <a:cubicBezTo>
                  <a:pt x="11279513" y="-23730"/>
                  <a:pt x="11686445" y="30437"/>
                  <a:pt x="11982450" y="0"/>
                </a:cubicBezTo>
                <a:cubicBezTo>
                  <a:pt x="11967251" y="188811"/>
                  <a:pt x="11960697" y="240979"/>
                  <a:pt x="11982450" y="465392"/>
                </a:cubicBezTo>
                <a:cubicBezTo>
                  <a:pt x="12004203" y="689805"/>
                  <a:pt x="11983541" y="857199"/>
                  <a:pt x="11982450" y="997268"/>
                </a:cubicBezTo>
                <a:cubicBezTo>
                  <a:pt x="11981359" y="1137337"/>
                  <a:pt x="11977392" y="1377266"/>
                  <a:pt x="11982450" y="1529144"/>
                </a:cubicBezTo>
                <a:cubicBezTo>
                  <a:pt x="11987508" y="1681022"/>
                  <a:pt x="11962329" y="1916718"/>
                  <a:pt x="11982450" y="2193989"/>
                </a:cubicBezTo>
                <a:cubicBezTo>
                  <a:pt x="12002571" y="2471261"/>
                  <a:pt x="11981835" y="2530390"/>
                  <a:pt x="11982450" y="2858834"/>
                </a:cubicBezTo>
                <a:cubicBezTo>
                  <a:pt x="11983065" y="3187278"/>
                  <a:pt x="12014800" y="3384570"/>
                  <a:pt x="11982450" y="3656648"/>
                </a:cubicBezTo>
                <a:cubicBezTo>
                  <a:pt x="11950100" y="3928726"/>
                  <a:pt x="11967123" y="4020036"/>
                  <a:pt x="11982450" y="4122039"/>
                </a:cubicBezTo>
                <a:cubicBezTo>
                  <a:pt x="11997777" y="4224042"/>
                  <a:pt x="11977959" y="4569705"/>
                  <a:pt x="11982450" y="4919853"/>
                </a:cubicBezTo>
                <a:cubicBezTo>
                  <a:pt x="11986941" y="5270001"/>
                  <a:pt x="11982742" y="5459635"/>
                  <a:pt x="11982450" y="5651183"/>
                </a:cubicBezTo>
                <a:cubicBezTo>
                  <a:pt x="11982159" y="5842731"/>
                  <a:pt x="11935808" y="6205840"/>
                  <a:pt x="11982450" y="6648450"/>
                </a:cubicBezTo>
                <a:cubicBezTo>
                  <a:pt x="11747190" y="6647024"/>
                  <a:pt x="11469682" y="6665491"/>
                  <a:pt x="11316758" y="6648450"/>
                </a:cubicBezTo>
                <a:cubicBezTo>
                  <a:pt x="11163834" y="6631409"/>
                  <a:pt x="10829060" y="6633110"/>
                  <a:pt x="10531242" y="6648450"/>
                </a:cubicBezTo>
                <a:cubicBezTo>
                  <a:pt x="10233424" y="6663790"/>
                  <a:pt x="10373815" y="6635359"/>
                  <a:pt x="10225024" y="6648450"/>
                </a:cubicBezTo>
                <a:cubicBezTo>
                  <a:pt x="10076233" y="6661541"/>
                  <a:pt x="10046419" y="6633409"/>
                  <a:pt x="9918806" y="6648450"/>
                </a:cubicBezTo>
                <a:cubicBezTo>
                  <a:pt x="9791193" y="6663491"/>
                  <a:pt x="9699176" y="6647525"/>
                  <a:pt x="9612588" y="6648450"/>
                </a:cubicBezTo>
                <a:cubicBezTo>
                  <a:pt x="9526000" y="6649375"/>
                  <a:pt x="9373193" y="6659903"/>
                  <a:pt x="9186545" y="6648450"/>
                </a:cubicBezTo>
                <a:cubicBezTo>
                  <a:pt x="8999897" y="6636997"/>
                  <a:pt x="8686427" y="6660749"/>
                  <a:pt x="8520853" y="6648450"/>
                </a:cubicBezTo>
                <a:cubicBezTo>
                  <a:pt x="8355279" y="6636151"/>
                  <a:pt x="7988025" y="6647549"/>
                  <a:pt x="7735337" y="6648450"/>
                </a:cubicBezTo>
                <a:cubicBezTo>
                  <a:pt x="7482649" y="6649351"/>
                  <a:pt x="7268749" y="6621725"/>
                  <a:pt x="6829997" y="6648450"/>
                </a:cubicBezTo>
                <a:cubicBezTo>
                  <a:pt x="6391245" y="6675175"/>
                  <a:pt x="6604388" y="6640536"/>
                  <a:pt x="6523778" y="6648450"/>
                </a:cubicBezTo>
                <a:cubicBezTo>
                  <a:pt x="6443168" y="6656364"/>
                  <a:pt x="6059135" y="6623777"/>
                  <a:pt x="5858087" y="6648450"/>
                </a:cubicBezTo>
                <a:cubicBezTo>
                  <a:pt x="5657039" y="6673123"/>
                  <a:pt x="5424301" y="6626173"/>
                  <a:pt x="5192395" y="6648450"/>
                </a:cubicBezTo>
                <a:cubicBezTo>
                  <a:pt x="4960489" y="6670727"/>
                  <a:pt x="4986379" y="6663671"/>
                  <a:pt x="4886177" y="6648450"/>
                </a:cubicBezTo>
                <a:cubicBezTo>
                  <a:pt x="4785975" y="6633229"/>
                  <a:pt x="4452263" y="6627935"/>
                  <a:pt x="4220485" y="6648450"/>
                </a:cubicBezTo>
                <a:cubicBezTo>
                  <a:pt x="3988707" y="6668965"/>
                  <a:pt x="4029405" y="6659725"/>
                  <a:pt x="3914267" y="6648450"/>
                </a:cubicBezTo>
                <a:cubicBezTo>
                  <a:pt x="3799129" y="6637175"/>
                  <a:pt x="3675886" y="6645357"/>
                  <a:pt x="3608049" y="6648450"/>
                </a:cubicBezTo>
                <a:cubicBezTo>
                  <a:pt x="3540212" y="6651543"/>
                  <a:pt x="3445002" y="6647067"/>
                  <a:pt x="3301831" y="6648450"/>
                </a:cubicBezTo>
                <a:cubicBezTo>
                  <a:pt x="3158660" y="6649833"/>
                  <a:pt x="2914480" y="6639419"/>
                  <a:pt x="2636139" y="6648450"/>
                </a:cubicBezTo>
                <a:cubicBezTo>
                  <a:pt x="2357798" y="6657481"/>
                  <a:pt x="2314820" y="6664545"/>
                  <a:pt x="2090272" y="6648450"/>
                </a:cubicBezTo>
                <a:cubicBezTo>
                  <a:pt x="1865724" y="6632355"/>
                  <a:pt x="1928934" y="6662102"/>
                  <a:pt x="1784054" y="6648450"/>
                </a:cubicBezTo>
                <a:cubicBezTo>
                  <a:pt x="1639174" y="6634798"/>
                  <a:pt x="1355048" y="6664070"/>
                  <a:pt x="1118362" y="6648450"/>
                </a:cubicBezTo>
                <a:cubicBezTo>
                  <a:pt x="881676" y="6632830"/>
                  <a:pt x="895830" y="6628603"/>
                  <a:pt x="692319" y="6648450"/>
                </a:cubicBezTo>
                <a:cubicBezTo>
                  <a:pt x="488808" y="6668297"/>
                  <a:pt x="209588" y="6638633"/>
                  <a:pt x="0" y="6648450"/>
                </a:cubicBezTo>
                <a:cubicBezTo>
                  <a:pt x="17235" y="6425435"/>
                  <a:pt x="-23454" y="6224187"/>
                  <a:pt x="0" y="6050090"/>
                </a:cubicBezTo>
                <a:cubicBezTo>
                  <a:pt x="23454" y="5875993"/>
                  <a:pt x="25024" y="5600485"/>
                  <a:pt x="0" y="5318760"/>
                </a:cubicBezTo>
                <a:cubicBezTo>
                  <a:pt x="-25024" y="5037035"/>
                  <a:pt x="-11380" y="4903743"/>
                  <a:pt x="0" y="4653915"/>
                </a:cubicBezTo>
                <a:cubicBezTo>
                  <a:pt x="11380" y="4404087"/>
                  <a:pt x="12961" y="4333809"/>
                  <a:pt x="0" y="4122039"/>
                </a:cubicBezTo>
                <a:cubicBezTo>
                  <a:pt x="-12961" y="3910269"/>
                  <a:pt x="-6161" y="3603941"/>
                  <a:pt x="0" y="3324225"/>
                </a:cubicBezTo>
                <a:cubicBezTo>
                  <a:pt x="6161" y="3044509"/>
                  <a:pt x="-9677" y="2752497"/>
                  <a:pt x="0" y="2592895"/>
                </a:cubicBezTo>
                <a:cubicBezTo>
                  <a:pt x="9677" y="2433293"/>
                  <a:pt x="-3124" y="2181733"/>
                  <a:pt x="0" y="1861566"/>
                </a:cubicBezTo>
                <a:cubicBezTo>
                  <a:pt x="3124" y="1541399"/>
                  <a:pt x="29547" y="1406971"/>
                  <a:pt x="0" y="1263205"/>
                </a:cubicBezTo>
                <a:cubicBezTo>
                  <a:pt x="-29547" y="1119439"/>
                  <a:pt x="1941" y="557978"/>
                  <a:pt x="0" y="0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825176670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300">
              <a:latin typeface="HelloBigDeal" panose="02000603000000000000" pitchFamily="2" charset="0"/>
              <a:ea typeface="HelloBigDeal" panose="02000603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92C484-092A-4CCE-B7E8-FD550074D6B6}"/>
              </a:ext>
            </a:extLst>
          </p:cNvPr>
          <p:cNvSpPr txBox="1"/>
          <p:nvPr/>
        </p:nvSpPr>
        <p:spPr>
          <a:xfrm>
            <a:off x="857249" y="200028"/>
            <a:ext cx="106394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spc="300" dirty="0">
                <a:solidFill>
                  <a:schemeClr val="bg1"/>
                </a:solidFill>
                <a:latin typeface="HelloBigDeal" panose="02000603000000000000" pitchFamily="2" charset="0"/>
                <a:ea typeface="HelloBigDeal" panose="02000603000000000000" pitchFamily="2" charset="0"/>
              </a:rPr>
              <a:t>my classroom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DC6A6E-F857-4EFE-A3AA-1C6E8DFB8BEA}"/>
              </a:ext>
            </a:extLst>
          </p:cNvPr>
          <p:cNvSpPr txBox="1"/>
          <p:nvPr/>
        </p:nvSpPr>
        <p:spPr>
          <a:xfrm>
            <a:off x="857249" y="143413"/>
            <a:ext cx="106394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spc="300" dirty="0">
                <a:ln>
                  <a:solidFill>
                    <a:schemeClr val="tx1"/>
                  </a:solidFill>
                </a:ln>
                <a:noFill/>
                <a:latin typeface="HelloBigDeal" panose="02000603000000000000" pitchFamily="2" charset="0"/>
                <a:ea typeface="HelloBigDeal" panose="02000603000000000000" pitchFamily="2" charset="0"/>
              </a:rPr>
              <a:t>my classroom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31FCD16-F299-43A7-AC22-0D2D7246321D}"/>
              </a:ext>
            </a:extLst>
          </p:cNvPr>
          <p:cNvSpPr/>
          <p:nvPr/>
        </p:nvSpPr>
        <p:spPr>
          <a:xfrm>
            <a:off x="215653" y="1466852"/>
            <a:ext cx="4903341" cy="156898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56CD791-40FB-412B-8C5E-5260746ADEEC}"/>
              </a:ext>
            </a:extLst>
          </p:cNvPr>
          <p:cNvSpPr/>
          <p:nvPr/>
        </p:nvSpPr>
        <p:spPr>
          <a:xfrm>
            <a:off x="215653" y="3231345"/>
            <a:ext cx="4903341" cy="156898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2CBCD5F-A48B-4875-AFBB-1DE50256E917}"/>
              </a:ext>
            </a:extLst>
          </p:cNvPr>
          <p:cNvSpPr/>
          <p:nvPr/>
        </p:nvSpPr>
        <p:spPr>
          <a:xfrm>
            <a:off x="215653" y="5009617"/>
            <a:ext cx="4903341" cy="156898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CD523E1-4809-4143-A75D-FF5C0D45BC20}"/>
              </a:ext>
            </a:extLst>
          </p:cNvPr>
          <p:cNvSpPr txBox="1"/>
          <p:nvPr/>
        </p:nvSpPr>
        <p:spPr>
          <a:xfrm>
            <a:off x="215653" y="1466852"/>
            <a:ext cx="4684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pc="300" dirty="0">
                <a:latin typeface="KG Who Tells Your Story" pitchFamily="2" charset="0"/>
              </a:rPr>
              <a:t>Describe our classroom.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383CA87-5953-47FA-B067-A0EC42E8D143}"/>
              </a:ext>
            </a:extLst>
          </p:cNvPr>
          <p:cNvSpPr txBox="1"/>
          <p:nvPr/>
        </p:nvSpPr>
        <p:spPr>
          <a:xfrm>
            <a:off x="233114" y="3266334"/>
            <a:ext cx="4667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pc="300" dirty="0">
                <a:latin typeface="KG Who Tells Your Story" pitchFamily="2" charset="0"/>
              </a:rPr>
              <a:t>my favorite place in our room: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85FB7E0-FA1A-46B5-B236-C91E8D8EDFF6}"/>
              </a:ext>
            </a:extLst>
          </p:cNvPr>
          <p:cNvSpPr txBox="1"/>
          <p:nvPr/>
        </p:nvSpPr>
        <p:spPr>
          <a:xfrm>
            <a:off x="215653" y="5009617"/>
            <a:ext cx="5072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pc="300" dirty="0">
                <a:latin typeface="KG Who Tells Your Story" pitchFamily="2" charset="0"/>
              </a:rPr>
              <a:t>my shoulder partner was:</a:t>
            </a:r>
          </a:p>
        </p:txBody>
      </p:sp>
    </p:spTree>
    <p:extLst>
      <p:ext uri="{BB962C8B-B14F-4D97-AF65-F5344CB8AC3E}">
        <p14:creationId xmlns:p14="http://schemas.microsoft.com/office/powerpoint/2010/main" val="2801348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60C20AF-C215-41FE-978E-77A0962ED5A8}"/>
              </a:ext>
            </a:extLst>
          </p:cNvPr>
          <p:cNvSpPr/>
          <p:nvPr/>
        </p:nvSpPr>
        <p:spPr>
          <a:xfrm>
            <a:off x="85724" y="76199"/>
            <a:ext cx="11982451" cy="1266825"/>
          </a:xfrm>
          <a:prstGeom prst="rect">
            <a:avLst/>
          </a:prstGeom>
          <a:solidFill>
            <a:srgbClr val="D4A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300">
              <a:latin typeface="HelloBigDeal" panose="02000603000000000000" pitchFamily="2" charset="0"/>
              <a:ea typeface="HelloBigDeal" panose="02000603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A0FBB0F-463E-4BFD-9CFE-D7C2EB767F14}"/>
              </a:ext>
            </a:extLst>
          </p:cNvPr>
          <p:cNvSpPr/>
          <p:nvPr/>
        </p:nvSpPr>
        <p:spPr>
          <a:xfrm>
            <a:off x="85725" y="76200"/>
            <a:ext cx="11982450" cy="6648450"/>
          </a:xfrm>
          <a:custGeom>
            <a:avLst/>
            <a:gdLst>
              <a:gd name="connsiteX0" fmla="*/ 0 w 11982450"/>
              <a:gd name="connsiteY0" fmla="*/ 0 h 6648450"/>
              <a:gd name="connsiteX1" fmla="*/ 665692 w 11982450"/>
              <a:gd name="connsiteY1" fmla="*/ 0 h 6648450"/>
              <a:gd name="connsiteX2" fmla="*/ 971910 w 11982450"/>
              <a:gd name="connsiteY2" fmla="*/ 0 h 6648450"/>
              <a:gd name="connsiteX3" fmla="*/ 1278128 w 11982450"/>
              <a:gd name="connsiteY3" fmla="*/ 0 h 6648450"/>
              <a:gd name="connsiteX4" fmla="*/ 1704171 w 11982450"/>
              <a:gd name="connsiteY4" fmla="*/ 0 h 6648450"/>
              <a:gd name="connsiteX5" fmla="*/ 2489687 w 11982450"/>
              <a:gd name="connsiteY5" fmla="*/ 0 h 6648450"/>
              <a:gd name="connsiteX6" fmla="*/ 3275203 w 11982450"/>
              <a:gd name="connsiteY6" fmla="*/ 0 h 6648450"/>
              <a:gd name="connsiteX7" fmla="*/ 4060719 w 11982450"/>
              <a:gd name="connsiteY7" fmla="*/ 0 h 6648450"/>
              <a:gd name="connsiteX8" fmla="*/ 4846235 w 11982450"/>
              <a:gd name="connsiteY8" fmla="*/ 0 h 6648450"/>
              <a:gd name="connsiteX9" fmla="*/ 5272278 w 11982450"/>
              <a:gd name="connsiteY9" fmla="*/ 0 h 6648450"/>
              <a:gd name="connsiteX10" fmla="*/ 5578496 w 11982450"/>
              <a:gd name="connsiteY10" fmla="*/ 0 h 6648450"/>
              <a:gd name="connsiteX11" fmla="*/ 6004539 w 11982450"/>
              <a:gd name="connsiteY11" fmla="*/ 0 h 6648450"/>
              <a:gd name="connsiteX12" fmla="*/ 6670230 w 11982450"/>
              <a:gd name="connsiteY12" fmla="*/ 0 h 6648450"/>
              <a:gd name="connsiteX13" fmla="*/ 7575571 w 11982450"/>
              <a:gd name="connsiteY13" fmla="*/ 0 h 6648450"/>
              <a:gd name="connsiteX14" fmla="*/ 8361087 w 11982450"/>
              <a:gd name="connsiteY14" fmla="*/ 0 h 6648450"/>
              <a:gd name="connsiteX15" fmla="*/ 8906955 w 11982450"/>
              <a:gd name="connsiteY15" fmla="*/ 0 h 6648450"/>
              <a:gd name="connsiteX16" fmla="*/ 9213173 w 11982450"/>
              <a:gd name="connsiteY16" fmla="*/ 0 h 6648450"/>
              <a:gd name="connsiteX17" fmla="*/ 10118513 w 11982450"/>
              <a:gd name="connsiteY17" fmla="*/ 0 h 6648450"/>
              <a:gd name="connsiteX18" fmla="*/ 11023854 w 11982450"/>
              <a:gd name="connsiteY18" fmla="*/ 0 h 6648450"/>
              <a:gd name="connsiteX19" fmla="*/ 11982450 w 11982450"/>
              <a:gd name="connsiteY19" fmla="*/ 0 h 6648450"/>
              <a:gd name="connsiteX20" fmla="*/ 11982450 w 11982450"/>
              <a:gd name="connsiteY20" fmla="*/ 465392 h 6648450"/>
              <a:gd name="connsiteX21" fmla="*/ 11982450 w 11982450"/>
              <a:gd name="connsiteY21" fmla="*/ 997268 h 6648450"/>
              <a:gd name="connsiteX22" fmla="*/ 11982450 w 11982450"/>
              <a:gd name="connsiteY22" fmla="*/ 1529144 h 6648450"/>
              <a:gd name="connsiteX23" fmla="*/ 11982450 w 11982450"/>
              <a:gd name="connsiteY23" fmla="*/ 2193989 h 6648450"/>
              <a:gd name="connsiteX24" fmla="*/ 11982450 w 11982450"/>
              <a:gd name="connsiteY24" fmla="*/ 2858834 h 6648450"/>
              <a:gd name="connsiteX25" fmla="*/ 11982450 w 11982450"/>
              <a:gd name="connsiteY25" fmla="*/ 3656648 h 6648450"/>
              <a:gd name="connsiteX26" fmla="*/ 11982450 w 11982450"/>
              <a:gd name="connsiteY26" fmla="*/ 4122039 h 6648450"/>
              <a:gd name="connsiteX27" fmla="*/ 11982450 w 11982450"/>
              <a:gd name="connsiteY27" fmla="*/ 4919853 h 6648450"/>
              <a:gd name="connsiteX28" fmla="*/ 11982450 w 11982450"/>
              <a:gd name="connsiteY28" fmla="*/ 5651183 h 6648450"/>
              <a:gd name="connsiteX29" fmla="*/ 11982450 w 11982450"/>
              <a:gd name="connsiteY29" fmla="*/ 6648450 h 6648450"/>
              <a:gd name="connsiteX30" fmla="*/ 11316758 w 11982450"/>
              <a:gd name="connsiteY30" fmla="*/ 6648450 h 6648450"/>
              <a:gd name="connsiteX31" fmla="*/ 10531242 w 11982450"/>
              <a:gd name="connsiteY31" fmla="*/ 6648450 h 6648450"/>
              <a:gd name="connsiteX32" fmla="*/ 10225024 w 11982450"/>
              <a:gd name="connsiteY32" fmla="*/ 6648450 h 6648450"/>
              <a:gd name="connsiteX33" fmla="*/ 9918806 w 11982450"/>
              <a:gd name="connsiteY33" fmla="*/ 6648450 h 6648450"/>
              <a:gd name="connsiteX34" fmla="*/ 9612588 w 11982450"/>
              <a:gd name="connsiteY34" fmla="*/ 6648450 h 6648450"/>
              <a:gd name="connsiteX35" fmla="*/ 9186545 w 11982450"/>
              <a:gd name="connsiteY35" fmla="*/ 6648450 h 6648450"/>
              <a:gd name="connsiteX36" fmla="*/ 8520853 w 11982450"/>
              <a:gd name="connsiteY36" fmla="*/ 6648450 h 6648450"/>
              <a:gd name="connsiteX37" fmla="*/ 7735337 w 11982450"/>
              <a:gd name="connsiteY37" fmla="*/ 6648450 h 6648450"/>
              <a:gd name="connsiteX38" fmla="*/ 6829997 w 11982450"/>
              <a:gd name="connsiteY38" fmla="*/ 6648450 h 6648450"/>
              <a:gd name="connsiteX39" fmla="*/ 6523778 w 11982450"/>
              <a:gd name="connsiteY39" fmla="*/ 6648450 h 6648450"/>
              <a:gd name="connsiteX40" fmla="*/ 5858087 w 11982450"/>
              <a:gd name="connsiteY40" fmla="*/ 6648450 h 6648450"/>
              <a:gd name="connsiteX41" fmla="*/ 5192395 w 11982450"/>
              <a:gd name="connsiteY41" fmla="*/ 6648450 h 6648450"/>
              <a:gd name="connsiteX42" fmla="*/ 4886177 w 11982450"/>
              <a:gd name="connsiteY42" fmla="*/ 6648450 h 6648450"/>
              <a:gd name="connsiteX43" fmla="*/ 4220485 w 11982450"/>
              <a:gd name="connsiteY43" fmla="*/ 6648450 h 6648450"/>
              <a:gd name="connsiteX44" fmla="*/ 3914267 w 11982450"/>
              <a:gd name="connsiteY44" fmla="*/ 6648450 h 6648450"/>
              <a:gd name="connsiteX45" fmla="*/ 3608049 w 11982450"/>
              <a:gd name="connsiteY45" fmla="*/ 6648450 h 6648450"/>
              <a:gd name="connsiteX46" fmla="*/ 3301831 w 11982450"/>
              <a:gd name="connsiteY46" fmla="*/ 6648450 h 6648450"/>
              <a:gd name="connsiteX47" fmla="*/ 2636139 w 11982450"/>
              <a:gd name="connsiteY47" fmla="*/ 6648450 h 6648450"/>
              <a:gd name="connsiteX48" fmla="*/ 2090272 w 11982450"/>
              <a:gd name="connsiteY48" fmla="*/ 6648450 h 6648450"/>
              <a:gd name="connsiteX49" fmla="*/ 1784054 w 11982450"/>
              <a:gd name="connsiteY49" fmla="*/ 6648450 h 6648450"/>
              <a:gd name="connsiteX50" fmla="*/ 1118362 w 11982450"/>
              <a:gd name="connsiteY50" fmla="*/ 6648450 h 6648450"/>
              <a:gd name="connsiteX51" fmla="*/ 692319 w 11982450"/>
              <a:gd name="connsiteY51" fmla="*/ 6648450 h 6648450"/>
              <a:gd name="connsiteX52" fmla="*/ 0 w 11982450"/>
              <a:gd name="connsiteY52" fmla="*/ 6648450 h 6648450"/>
              <a:gd name="connsiteX53" fmla="*/ 0 w 11982450"/>
              <a:gd name="connsiteY53" fmla="*/ 6050090 h 6648450"/>
              <a:gd name="connsiteX54" fmla="*/ 0 w 11982450"/>
              <a:gd name="connsiteY54" fmla="*/ 5318760 h 6648450"/>
              <a:gd name="connsiteX55" fmla="*/ 0 w 11982450"/>
              <a:gd name="connsiteY55" fmla="*/ 4653915 h 6648450"/>
              <a:gd name="connsiteX56" fmla="*/ 0 w 11982450"/>
              <a:gd name="connsiteY56" fmla="*/ 4122039 h 6648450"/>
              <a:gd name="connsiteX57" fmla="*/ 0 w 11982450"/>
              <a:gd name="connsiteY57" fmla="*/ 3324225 h 6648450"/>
              <a:gd name="connsiteX58" fmla="*/ 0 w 11982450"/>
              <a:gd name="connsiteY58" fmla="*/ 2592895 h 6648450"/>
              <a:gd name="connsiteX59" fmla="*/ 0 w 11982450"/>
              <a:gd name="connsiteY59" fmla="*/ 1861566 h 6648450"/>
              <a:gd name="connsiteX60" fmla="*/ 0 w 11982450"/>
              <a:gd name="connsiteY60" fmla="*/ 1263205 h 6648450"/>
              <a:gd name="connsiteX61" fmla="*/ 0 w 11982450"/>
              <a:gd name="connsiteY61" fmla="*/ 0 h 664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11982450" h="6648450" extrusionOk="0">
                <a:moveTo>
                  <a:pt x="0" y="0"/>
                </a:moveTo>
                <a:cubicBezTo>
                  <a:pt x="146166" y="-28892"/>
                  <a:pt x="430813" y="8627"/>
                  <a:pt x="665692" y="0"/>
                </a:cubicBezTo>
                <a:cubicBezTo>
                  <a:pt x="900571" y="-8627"/>
                  <a:pt x="880393" y="-5706"/>
                  <a:pt x="971910" y="0"/>
                </a:cubicBezTo>
                <a:cubicBezTo>
                  <a:pt x="1063427" y="5706"/>
                  <a:pt x="1183881" y="10156"/>
                  <a:pt x="1278128" y="0"/>
                </a:cubicBezTo>
                <a:cubicBezTo>
                  <a:pt x="1372375" y="-10156"/>
                  <a:pt x="1506786" y="8538"/>
                  <a:pt x="1704171" y="0"/>
                </a:cubicBezTo>
                <a:cubicBezTo>
                  <a:pt x="1901556" y="-8538"/>
                  <a:pt x="2198136" y="-25866"/>
                  <a:pt x="2489687" y="0"/>
                </a:cubicBezTo>
                <a:cubicBezTo>
                  <a:pt x="2781238" y="25866"/>
                  <a:pt x="3049975" y="1369"/>
                  <a:pt x="3275203" y="0"/>
                </a:cubicBezTo>
                <a:cubicBezTo>
                  <a:pt x="3500431" y="-1369"/>
                  <a:pt x="3672505" y="-30203"/>
                  <a:pt x="4060719" y="0"/>
                </a:cubicBezTo>
                <a:cubicBezTo>
                  <a:pt x="4448933" y="30203"/>
                  <a:pt x="4655375" y="8852"/>
                  <a:pt x="4846235" y="0"/>
                </a:cubicBezTo>
                <a:cubicBezTo>
                  <a:pt x="5037095" y="-8852"/>
                  <a:pt x="5081688" y="5972"/>
                  <a:pt x="5272278" y="0"/>
                </a:cubicBezTo>
                <a:cubicBezTo>
                  <a:pt x="5462868" y="-5972"/>
                  <a:pt x="5477593" y="-511"/>
                  <a:pt x="5578496" y="0"/>
                </a:cubicBezTo>
                <a:cubicBezTo>
                  <a:pt x="5679399" y="511"/>
                  <a:pt x="5805368" y="20254"/>
                  <a:pt x="6004539" y="0"/>
                </a:cubicBezTo>
                <a:cubicBezTo>
                  <a:pt x="6203710" y="-20254"/>
                  <a:pt x="6399556" y="-14631"/>
                  <a:pt x="6670230" y="0"/>
                </a:cubicBezTo>
                <a:cubicBezTo>
                  <a:pt x="6940904" y="14631"/>
                  <a:pt x="7266102" y="-18179"/>
                  <a:pt x="7575571" y="0"/>
                </a:cubicBezTo>
                <a:cubicBezTo>
                  <a:pt x="7885040" y="18179"/>
                  <a:pt x="8029816" y="17107"/>
                  <a:pt x="8361087" y="0"/>
                </a:cubicBezTo>
                <a:cubicBezTo>
                  <a:pt x="8692358" y="-17107"/>
                  <a:pt x="8744578" y="14201"/>
                  <a:pt x="8906955" y="0"/>
                </a:cubicBezTo>
                <a:cubicBezTo>
                  <a:pt x="9069332" y="-14201"/>
                  <a:pt x="9090378" y="-15164"/>
                  <a:pt x="9213173" y="0"/>
                </a:cubicBezTo>
                <a:cubicBezTo>
                  <a:pt x="9335968" y="15164"/>
                  <a:pt x="9875108" y="-40036"/>
                  <a:pt x="10118513" y="0"/>
                </a:cubicBezTo>
                <a:cubicBezTo>
                  <a:pt x="10361918" y="40036"/>
                  <a:pt x="10768195" y="23730"/>
                  <a:pt x="11023854" y="0"/>
                </a:cubicBezTo>
                <a:cubicBezTo>
                  <a:pt x="11279513" y="-23730"/>
                  <a:pt x="11686445" y="30437"/>
                  <a:pt x="11982450" y="0"/>
                </a:cubicBezTo>
                <a:cubicBezTo>
                  <a:pt x="11967251" y="188811"/>
                  <a:pt x="11960697" y="240979"/>
                  <a:pt x="11982450" y="465392"/>
                </a:cubicBezTo>
                <a:cubicBezTo>
                  <a:pt x="12004203" y="689805"/>
                  <a:pt x="11983541" y="857199"/>
                  <a:pt x="11982450" y="997268"/>
                </a:cubicBezTo>
                <a:cubicBezTo>
                  <a:pt x="11981359" y="1137337"/>
                  <a:pt x="11977392" y="1377266"/>
                  <a:pt x="11982450" y="1529144"/>
                </a:cubicBezTo>
                <a:cubicBezTo>
                  <a:pt x="11987508" y="1681022"/>
                  <a:pt x="11962329" y="1916718"/>
                  <a:pt x="11982450" y="2193989"/>
                </a:cubicBezTo>
                <a:cubicBezTo>
                  <a:pt x="12002571" y="2471261"/>
                  <a:pt x="11981835" y="2530390"/>
                  <a:pt x="11982450" y="2858834"/>
                </a:cubicBezTo>
                <a:cubicBezTo>
                  <a:pt x="11983065" y="3187278"/>
                  <a:pt x="12014800" y="3384570"/>
                  <a:pt x="11982450" y="3656648"/>
                </a:cubicBezTo>
                <a:cubicBezTo>
                  <a:pt x="11950100" y="3928726"/>
                  <a:pt x="11967123" y="4020036"/>
                  <a:pt x="11982450" y="4122039"/>
                </a:cubicBezTo>
                <a:cubicBezTo>
                  <a:pt x="11997777" y="4224042"/>
                  <a:pt x="11977959" y="4569705"/>
                  <a:pt x="11982450" y="4919853"/>
                </a:cubicBezTo>
                <a:cubicBezTo>
                  <a:pt x="11986941" y="5270001"/>
                  <a:pt x="11982742" y="5459635"/>
                  <a:pt x="11982450" y="5651183"/>
                </a:cubicBezTo>
                <a:cubicBezTo>
                  <a:pt x="11982159" y="5842731"/>
                  <a:pt x="11935808" y="6205840"/>
                  <a:pt x="11982450" y="6648450"/>
                </a:cubicBezTo>
                <a:cubicBezTo>
                  <a:pt x="11747190" y="6647024"/>
                  <a:pt x="11469682" y="6665491"/>
                  <a:pt x="11316758" y="6648450"/>
                </a:cubicBezTo>
                <a:cubicBezTo>
                  <a:pt x="11163834" y="6631409"/>
                  <a:pt x="10829060" y="6633110"/>
                  <a:pt x="10531242" y="6648450"/>
                </a:cubicBezTo>
                <a:cubicBezTo>
                  <a:pt x="10233424" y="6663790"/>
                  <a:pt x="10373815" y="6635359"/>
                  <a:pt x="10225024" y="6648450"/>
                </a:cubicBezTo>
                <a:cubicBezTo>
                  <a:pt x="10076233" y="6661541"/>
                  <a:pt x="10046419" y="6633409"/>
                  <a:pt x="9918806" y="6648450"/>
                </a:cubicBezTo>
                <a:cubicBezTo>
                  <a:pt x="9791193" y="6663491"/>
                  <a:pt x="9699176" y="6647525"/>
                  <a:pt x="9612588" y="6648450"/>
                </a:cubicBezTo>
                <a:cubicBezTo>
                  <a:pt x="9526000" y="6649375"/>
                  <a:pt x="9373193" y="6659903"/>
                  <a:pt x="9186545" y="6648450"/>
                </a:cubicBezTo>
                <a:cubicBezTo>
                  <a:pt x="8999897" y="6636997"/>
                  <a:pt x="8686427" y="6660749"/>
                  <a:pt x="8520853" y="6648450"/>
                </a:cubicBezTo>
                <a:cubicBezTo>
                  <a:pt x="8355279" y="6636151"/>
                  <a:pt x="7988025" y="6647549"/>
                  <a:pt x="7735337" y="6648450"/>
                </a:cubicBezTo>
                <a:cubicBezTo>
                  <a:pt x="7482649" y="6649351"/>
                  <a:pt x="7268749" y="6621725"/>
                  <a:pt x="6829997" y="6648450"/>
                </a:cubicBezTo>
                <a:cubicBezTo>
                  <a:pt x="6391245" y="6675175"/>
                  <a:pt x="6604388" y="6640536"/>
                  <a:pt x="6523778" y="6648450"/>
                </a:cubicBezTo>
                <a:cubicBezTo>
                  <a:pt x="6443168" y="6656364"/>
                  <a:pt x="6059135" y="6623777"/>
                  <a:pt x="5858087" y="6648450"/>
                </a:cubicBezTo>
                <a:cubicBezTo>
                  <a:pt x="5657039" y="6673123"/>
                  <a:pt x="5424301" y="6626173"/>
                  <a:pt x="5192395" y="6648450"/>
                </a:cubicBezTo>
                <a:cubicBezTo>
                  <a:pt x="4960489" y="6670727"/>
                  <a:pt x="4986379" y="6663671"/>
                  <a:pt x="4886177" y="6648450"/>
                </a:cubicBezTo>
                <a:cubicBezTo>
                  <a:pt x="4785975" y="6633229"/>
                  <a:pt x="4452263" y="6627935"/>
                  <a:pt x="4220485" y="6648450"/>
                </a:cubicBezTo>
                <a:cubicBezTo>
                  <a:pt x="3988707" y="6668965"/>
                  <a:pt x="4029405" y="6659725"/>
                  <a:pt x="3914267" y="6648450"/>
                </a:cubicBezTo>
                <a:cubicBezTo>
                  <a:pt x="3799129" y="6637175"/>
                  <a:pt x="3675886" y="6645357"/>
                  <a:pt x="3608049" y="6648450"/>
                </a:cubicBezTo>
                <a:cubicBezTo>
                  <a:pt x="3540212" y="6651543"/>
                  <a:pt x="3445002" y="6647067"/>
                  <a:pt x="3301831" y="6648450"/>
                </a:cubicBezTo>
                <a:cubicBezTo>
                  <a:pt x="3158660" y="6649833"/>
                  <a:pt x="2914480" y="6639419"/>
                  <a:pt x="2636139" y="6648450"/>
                </a:cubicBezTo>
                <a:cubicBezTo>
                  <a:pt x="2357798" y="6657481"/>
                  <a:pt x="2314820" y="6664545"/>
                  <a:pt x="2090272" y="6648450"/>
                </a:cubicBezTo>
                <a:cubicBezTo>
                  <a:pt x="1865724" y="6632355"/>
                  <a:pt x="1928934" y="6662102"/>
                  <a:pt x="1784054" y="6648450"/>
                </a:cubicBezTo>
                <a:cubicBezTo>
                  <a:pt x="1639174" y="6634798"/>
                  <a:pt x="1355048" y="6664070"/>
                  <a:pt x="1118362" y="6648450"/>
                </a:cubicBezTo>
                <a:cubicBezTo>
                  <a:pt x="881676" y="6632830"/>
                  <a:pt x="895830" y="6628603"/>
                  <a:pt x="692319" y="6648450"/>
                </a:cubicBezTo>
                <a:cubicBezTo>
                  <a:pt x="488808" y="6668297"/>
                  <a:pt x="209588" y="6638633"/>
                  <a:pt x="0" y="6648450"/>
                </a:cubicBezTo>
                <a:cubicBezTo>
                  <a:pt x="17235" y="6425435"/>
                  <a:pt x="-23454" y="6224187"/>
                  <a:pt x="0" y="6050090"/>
                </a:cubicBezTo>
                <a:cubicBezTo>
                  <a:pt x="23454" y="5875993"/>
                  <a:pt x="25024" y="5600485"/>
                  <a:pt x="0" y="5318760"/>
                </a:cubicBezTo>
                <a:cubicBezTo>
                  <a:pt x="-25024" y="5037035"/>
                  <a:pt x="-11380" y="4903743"/>
                  <a:pt x="0" y="4653915"/>
                </a:cubicBezTo>
                <a:cubicBezTo>
                  <a:pt x="11380" y="4404087"/>
                  <a:pt x="12961" y="4333809"/>
                  <a:pt x="0" y="4122039"/>
                </a:cubicBezTo>
                <a:cubicBezTo>
                  <a:pt x="-12961" y="3910269"/>
                  <a:pt x="-6161" y="3603941"/>
                  <a:pt x="0" y="3324225"/>
                </a:cubicBezTo>
                <a:cubicBezTo>
                  <a:pt x="6161" y="3044509"/>
                  <a:pt x="-9677" y="2752497"/>
                  <a:pt x="0" y="2592895"/>
                </a:cubicBezTo>
                <a:cubicBezTo>
                  <a:pt x="9677" y="2433293"/>
                  <a:pt x="-3124" y="2181733"/>
                  <a:pt x="0" y="1861566"/>
                </a:cubicBezTo>
                <a:cubicBezTo>
                  <a:pt x="3124" y="1541399"/>
                  <a:pt x="29547" y="1406971"/>
                  <a:pt x="0" y="1263205"/>
                </a:cubicBezTo>
                <a:cubicBezTo>
                  <a:pt x="-29547" y="1119439"/>
                  <a:pt x="1941" y="557978"/>
                  <a:pt x="0" y="0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825176670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300">
              <a:latin typeface="HelloBigDeal" panose="02000603000000000000" pitchFamily="2" charset="0"/>
              <a:ea typeface="HelloBigDeal" panose="02000603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92C484-092A-4CCE-B7E8-FD550074D6B6}"/>
              </a:ext>
            </a:extLst>
          </p:cNvPr>
          <p:cNvSpPr txBox="1"/>
          <p:nvPr/>
        </p:nvSpPr>
        <p:spPr>
          <a:xfrm>
            <a:off x="857249" y="200028"/>
            <a:ext cx="106394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spc="300" dirty="0">
                <a:solidFill>
                  <a:schemeClr val="bg1"/>
                </a:solidFill>
                <a:latin typeface="HelloBigDeal" panose="02000603000000000000" pitchFamily="2" charset="0"/>
                <a:ea typeface="HelloBigDeal" panose="02000603000000000000" pitchFamily="2" charset="0"/>
              </a:rPr>
              <a:t>my future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DC6A6E-F857-4EFE-A3AA-1C6E8DFB8BEA}"/>
              </a:ext>
            </a:extLst>
          </p:cNvPr>
          <p:cNvSpPr txBox="1"/>
          <p:nvPr/>
        </p:nvSpPr>
        <p:spPr>
          <a:xfrm>
            <a:off x="857248" y="133349"/>
            <a:ext cx="106394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spc="300" dirty="0">
                <a:ln>
                  <a:solidFill>
                    <a:schemeClr val="tx1"/>
                  </a:solidFill>
                </a:ln>
                <a:noFill/>
                <a:latin typeface="HelloBigDeal" panose="02000603000000000000" pitchFamily="2" charset="0"/>
                <a:ea typeface="HelloBigDeal" panose="02000603000000000000" pitchFamily="2" charset="0"/>
              </a:rPr>
              <a:t>my future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B999DB-44CA-446B-927B-4E7DE4B214BE}"/>
              </a:ext>
            </a:extLst>
          </p:cNvPr>
          <p:cNvSpPr txBox="1"/>
          <p:nvPr/>
        </p:nvSpPr>
        <p:spPr>
          <a:xfrm>
            <a:off x="161246" y="1513937"/>
            <a:ext cx="49598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AGHowDoYouSurvive" panose="02000603000000000000" pitchFamily="2" charset="0"/>
                <a:ea typeface="AGHowDoYouSurvive" panose="02000603000000000000" pitchFamily="2" charset="0"/>
              </a:rPr>
              <a:t>future career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8673FE-F428-48C8-922B-B3F0A7C3E65A}"/>
              </a:ext>
            </a:extLst>
          </p:cNvPr>
          <p:cNvSpPr txBox="1"/>
          <p:nvPr/>
        </p:nvSpPr>
        <p:spPr>
          <a:xfrm>
            <a:off x="8595634" y="5867999"/>
            <a:ext cx="34725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pc="600" dirty="0">
                <a:latin typeface="KG Inimitable Original" panose="02000000000000000000" pitchFamily="2" charset="0"/>
              </a:rPr>
              <a:t>#GOALS</a:t>
            </a:r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4B26152D-42DF-4C89-9A1D-48E7070A93B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772" y="1456788"/>
            <a:ext cx="2357429" cy="5519063"/>
          </a:xfrm>
          <a:prstGeom prst="rect">
            <a:avLst/>
          </a:prstGeom>
        </p:spPr>
      </p:pic>
      <p:graphicFrame>
        <p:nvGraphicFramePr>
          <p:cNvPr id="12" name="Table 12">
            <a:extLst>
              <a:ext uri="{FF2B5EF4-FFF2-40B4-BE49-F238E27FC236}">
                <a16:creationId xmlns:a16="http://schemas.microsoft.com/office/drawing/2014/main" id="{4F31EB3A-5302-4732-AB8F-84A91CE9A1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9300756"/>
              </p:ext>
            </p:extLst>
          </p:nvPr>
        </p:nvGraphicFramePr>
        <p:xfrm>
          <a:off x="7478486" y="1343023"/>
          <a:ext cx="4408714" cy="45546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9197">
                  <a:extLst>
                    <a:ext uri="{9D8B030D-6E8A-4147-A177-3AD203B41FA5}">
                      <a16:colId xmlns:a16="http://schemas.microsoft.com/office/drawing/2014/main" val="1434076853"/>
                    </a:ext>
                  </a:extLst>
                </a:gridCol>
                <a:gridCol w="3369517">
                  <a:extLst>
                    <a:ext uri="{9D8B030D-6E8A-4147-A177-3AD203B41FA5}">
                      <a16:colId xmlns:a16="http://schemas.microsoft.com/office/drawing/2014/main" val="3465392163"/>
                    </a:ext>
                  </a:extLst>
                </a:gridCol>
              </a:tblGrid>
              <a:tr h="1518202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solidFill>
                            <a:schemeClr val="tx1"/>
                          </a:solidFill>
                          <a:latin typeface="KG PDX Blocks" pitchFamily="2" charset="0"/>
                        </a:rPr>
                        <a:t>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4757947"/>
                  </a:ext>
                </a:extLst>
              </a:tr>
              <a:tr h="1518202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solidFill>
                            <a:schemeClr val="tx1"/>
                          </a:solidFill>
                          <a:latin typeface="KG PDX Blocks" pitchFamily="2" charset="0"/>
                        </a:rPr>
                        <a:t>2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6661109"/>
                  </a:ext>
                </a:extLst>
              </a:tr>
              <a:tr h="1518202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solidFill>
                            <a:schemeClr val="tx1"/>
                          </a:solidFill>
                          <a:latin typeface="KG PDX Blocks" pitchFamily="2" charset="0"/>
                        </a:rPr>
                        <a:t>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63167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0661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60C20AF-C215-41FE-978E-77A0962ED5A8}"/>
              </a:ext>
            </a:extLst>
          </p:cNvPr>
          <p:cNvSpPr/>
          <p:nvPr/>
        </p:nvSpPr>
        <p:spPr>
          <a:xfrm>
            <a:off x="85724" y="76199"/>
            <a:ext cx="11982451" cy="1266825"/>
          </a:xfrm>
          <a:prstGeom prst="rect">
            <a:avLst/>
          </a:prstGeom>
          <a:solidFill>
            <a:srgbClr val="4DE9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300">
              <a:latin typeface="HelloBigDeal" panose="02000603000000000000" pitchFamily="2" charset="0"/>
              <a:ea typeface="HelloBigDeal" panose="02000603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A0FBB0F-463E-4BFD-9CFE-D7C2EB767F14}"/>
              </a:ext>
            </a:extLst>
          </p:cNvPr>
          <p:cNvSpPr/>
          <p:nvPr/>
        </p:nvSpPr>
        <p:spPr>
          <a:xfrm>
            <a:off x="85725" y="76200"/>
            <a:ext cx="11982450" cy="6648450"/>
          </a:xfrm>
          <a:custGeom>
            <a:avLst/>
            <a:gdLst>
              <a:gd name="connsiteX0" fmla="*/ 0 w 11982450"/>
              <a:gd name="connsiteY0" fmla="*/ 0 h 6648450"/>
              <a:gd name="connsiteX1" fmla="*/ 665692 w 11982450"/>
              <a:gd name="connsiteY1" fmla="*/ 0 h 6648450"/>
              <a:gd name="connsiteX2" fmla="*/ 971910 w 11982450"/>
              <a:gd name="connsiteY2" fmla="*/ 0 h 6648450"/>
              <a:gd name="connsiteX3" fmla="*/ 1278128 w 11982450"/>
              <a:gd name="connsiteY3" fmla="*/ 0 h 6648450"/>
              <a:gd name="connsiteX4" fmla="*/ 1704171 w 11982450"/>
              <a:gd name="connsiteY4" fmla="*/ 0 h 6648450"/>
              <a:gd name="connsiteX5" fmla="*/ 2489687 w 11982450"/>
              <a:gd name="connsiteY5" fmla="*/ 0 h 6648450"/>
              <a:gd name="connsiteX6" fmla="*/ 3275203 w 11982450"/>
              <a:gd name="connsiteY6" fmla="*/ 0 h 6648450"/>
              <a:gd name="connsiteX7" fmla="*/ 4060719 w 11982450"/>
              <a:gd name="connsiteY7" fmla="*/ 0 h 6648450"/>
              <a:gd name="connsiteX8" fmla="*/ 4846235 w 11982450"/>
              <a:gd name="connsiteY8" fmla="*/ 0 h 6648450"/>
              <a:gd name="connsiteX9" fmla="*/ 5272278 w 11982450"/>
              <a:gd name="connsiteY9" fmla="*/ 0 h 6648450"/>
              <a:gd name="connsiteX10" fmla="*/ 5578496 w 11982450"/>
              <a:gd name="connsiteY10" fmla="*/ 0 h 6648450"/>
              <a:gd name="connsiteX11" fmla="*/ 6004539 w 11982450"/>
              <a:gd name="connsiteY11" fmla="*/ 0 h 6648450"/>
              <a:gd name="connsiteX12" fmla="*/ 6670230 w 11982450"/>
              <a:gd name="connsiteY12" fmla="*/ 0 h 6648450"/>
              <a:gd name="connsiteX13" fmla="*/ 7575571 w 11982450"/>
              <a:gd name="connsiteY13" fmla="*/ 0 h 6648450"/>
              <a:gd name="connsiteX14" fmla="*/ 8361087 w 11982450"/>
              <a:gd name="connsiteY14" fmla="*/ 0 h 6648450"/>
              <a:gd name="connsiteX15" fmla="*/ 8906955 w 11982450"/>
              <a:gd name="connsiteY15" fmla="*/ 0 h 6648450"/>
              <a:gd name="connsiteX16" fmla="*/ 9213173 w 11982450"/>
              <a:gd name="connsiteY16" fmla="*/ 0 h 6648450"/>
              <a:gd name="connsiteX17" fmla="*/ 10118513 w 11982450"/>
              <a:gd name="connsiteY17" fmla="*/ 0 h 6648450"/>
              <a:gd name="connsiteX18" fmla="*/ 11023854 w 11982450"/>
              <a:gd name="connsiteY18" fmla="*/ 0 h 6648450"/>
              <a:gd name="connsiteX19" fmla="*/ 11982450 w 11982450"/>
              <a:gd name="connsiteY19" fmla="*/ 0 h 6648450"/>
              <a:gd name="connsiteX20" fmla="*/ 11982450 w 11982450"/>
              <a:gd name="connsiteY20" fmla="*/ 465392 h 6648450"/>
              <a:gd name="connsiteX21" fmla="*/ 11982450 w 11982450"/>
              <a:gd name="connsiteY21" fmla="*/ 997268 h 6648450"/>
              <a:gd name="connsiteX22" fmla="*/ 11982450 w 11982450"/>
              <a:gd name="connsiteY22" fmla="*/ 1529144 h 6648450"/>
              <a:gd name="connsiteX23" fmla="*/ 11982450 w 11982450"/>
              <a:gd name="connsiteY23" fmla="*/ 2193989 h 6648450"/>
              <a:gd name="connsiteX24" fmla="*/ 11982450 w 11982450"/>
              <a:gd name="connsiteY24" fmla="*/ 2858834 h 6648450"/>
              <a:gd name="connsiteX25" fmla="*/ 11982450 w 11982450"/>
              <a:gd name="connsiteY25" fmla="*/ 3656648 h 6648450"/>
              <a:gd name="connsiteX26" fmla="*/ 11982450 w 11982450"/>
              <a:gd name="connsiteY26" fmla="*/ 4122039 h 6648450"/>
              <a:gd name="connsiteX27" fmla="*/ 11982450 w 11982450"/>
              <a:gd name="connsiteY27" fmla="*/ 4919853 h 6648450"/>
              <a:gd name="connsiteX28" fmla="*/ 11982450 w 11982450"/>
              <a:gd name="connsiteY28" fmla="*/ 5651183 h 6648450"/>
              <a:gd name="connsiteX29" fmla="*/ 11982450 w 11982450"/>
              <a:gd name="connsiteY29" fmla="*/ 6648450 h 6648450"/>
              <a:gd name="connsiteX30" fmla="*/ 11316758 w 11982450"/>
              <a:gd name="connsiteY30" fmla="*/ 6648450 h 6648450"/>
              <a:gd name="connsiteX31" fmla="*/ 10531242 w 11982450"/>
              <a:gd name="connsiteY31" fmla="*/ 6648450 h 6648450"/>
              <a:gd name="connsiteX32" fmla="*/ 10225024 w 11982450"/>
              <a:gd name="connsiteY32" fmla="*/ 6648450 h 6648450"/>
              <a:gd name="connsiteX33" fmla="*/ 9918806 w 11982450"/>
              <a:gd name="connsiteY33" fmla="*/ 6648450 h 6648450"/>
              <a:gd name="connsiteX34" fmla="*/ 9612588 w 11982450"/>
              <a:gd name="connsiteY34" fmla="*/ 6648450 h 6648450"/>
              <a:gd name="connsiteX35" fmla="*/ 9186545 w 11982450"/>
              <a:gd name="connsiteY35" fmla="*/ 6648450 h 6648450"/>
              <a:gd name="connsiteX36" fmla="*/ 8520853 w 11982450"/>
              <a:gd name="connsiteY36" fmla="*/ 6648450 h 6648450"/>
              <a:gd name="connsiteX37" fmla="*/ 7735337 w 11982450"/>
              <a:gd name="connsiteY37" fmla="*/ 6648450 h 6648450"/>
              <a:gd name="connsiteX38" fmla="*/ 6829997 w 11982450"/>
              <a:gd name="connsiteY38" fmla="*/ 6648450 h 6648450"/>
              <a:gd name="connsiteX39" fmla="*/ 6523778 w 11982450"/>
              <a:gd name="connsiteY39" fmla="*/ 6648450 h 6648450"/>
              <a:gd name="connsiteX40" fmla="*/ 5858087 w 11982450"/>
              <a:gd name="connsiteY40" fmla="*/ 6648450 h 6648450"/>
              <a:gd name="connsiteX41" fmla="*/ 5192395 w 11982450"/>
              <a:gd name="connsiteY41" fmla="*/ 6648450 h 6648450"/>
              <a:gd name="connsiteX42" fmla="*/ 4886177 w 11982450"/>
              <a:gd name="connsiteY42" fmla="*/ 6648450 h 6648450"/>
              <a:gd name="connsiteX43" fmla="*/ 4220485 w 11982450"/>
              <a:gd name="connsiteY43" fmla="*/ 6648450 h 6648450"/>
              <a:gd name="connsiteX44" fmla="*/ 3914267 w 11982450"/>
              <a:gd name="connsiteY44" fmla="*/ 6648450 h 6648450"/>
              <a:gd name="connsiteX45" fmla="*/ 3608049 w 11982450"/>
              <a:gd name="connsiteY45" fmla="*/ 6648450 h 6648450"/>
              <a:gd name="connsiteX46" fmla="*/ 3301831 w 11982450"/>
              <a:gd name="connsiteY46" fmla="*/ 6648450 h 6648450"/>
              <a:gd name="connsiteX47" fmla="*/ 2636139 w 11982450"/>
              <a:gd name="connsiteY47" fmla="*/ 6648450 h 6648450"/>
              <a:gd name="connsiteX48" fmla="*/ 2090272 w 11982450"/>
              <a:gd name="connsiteY48" fmla="*/ 6648450 h 6648450"/>
              <a:gd name="connsiteX49" fmla="*/ 1784054 w 11982450"/>
              <a:gd name="connsiteY49" fmla="*/ 6648450 h 6648450"/>
              <a:gd name="connsiteX50" fmla="*/ 1118362 w 11982450"/>
              <a:gd name="connsiteY50" fmla="*/ 6648450 h 6648450"/>
              <a:gd name="connsiteX51" fmla="*/ 692319 w 11982450"/>
              <a:gd name="connsiteY51" fmla="*/ 6648450 h 6648450"/>
              <a:gd name="connsiteX52" fmla="*/ 0 w 11982450"/>
              <a:gd name="connsiteY52" fmla="*/ 6648450 h 6648450"/>
              <a:gd name="connsiteX53" fmla="*/ 0 w 11982450"/>
              <a:gd name="connsiteY53" fmla="*/ 6050090 h 6648450"/>
              <a:gd name="connsiteX54" fmla="*/ 0 w 11982450"/>
              <a:gd name="connsiteY54" fmla="*/ 5318760 h 6648450"/>
              <a:gd name="connsiteX55" fmla="*/ 0 w 11982450"/>
              <a:gd name="connsiteY55" fmla="*/ 4653915 h 6648450"/>
              <a:gd name="connsiteX56" fmla="*/ 0 w 11982450"/>
              <a:gd name="connsiteY56" fmla="*/ 4122039 h 6648450"/>
              <a:gd name="connsiteX57" fmla="*/ 0 w 11982450"/>
              <a:gd name="connsiteY57" fmla="*/ 3324225 h 6648450"/>
              <a:gd name="connsiteX58" fmla="*/ 0 w 11982450"/>
              <a:gd name="connsiteY58" fmla="*/ 2592895 h 6648450"/>
              <a:gd name="connsiteX59" fmla="*/ 0 w 11982450"/>
              <a:gd name="connsiteY59" fmla="*/ 1861566 h 6648450"/>
              <a:gd name="connsiteX60" fmla="*/ 0 w 11982450"/>
              <a:gd name="connsiteY60" fmla="*/ 1263205 h 6648450"/>
              <a:gd name="connsiteX61" fmla="*/ 0 w 11982450"/>
              <a:gd name="connsiteY61" fmla="*/ 0 h 664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11982450" h="6648450" extrusionOk="0">
                <a:moveTo>
                  <a:pt x="0" y="0"/>
                </a:moveTo>
                <a:cubicBezTo>
                  <a:pt x="146166" y="-28892"/>
                  <a:pt x="430813" y="8627"/>
                  <a:pt x="665692" y="0"/>
                </a:cubicBezTo>
                <a:cubicBezTo>
                  <a:pt x="900571" y="-8627"/>
                  <a:pt x="880393" y="-5706"/>
                  <a:pt x="971910" y="0"/>
                </a:cubicBezTo>
                <a:cubicBezTo>
                  <a:pt x="1063427" y="5706"/>
                  <a:pt x="1183881" y="10156"/>
                  <a:pt x="1278128" y="0"/>
                </a:cubicBezTo>
                <a:cubicBezTo>
                  <a:pt x="1372375" y="-10156"/>
                  <a:pt x="1506786" y="8538"/>
                  <a:pt x="1704171" y="0"/>
                </a:cubicBezTo>
                <a:cubicBezTo>
                  <a:pt x="1901556" y="-8538"/>
                  <a:pt x="2198136" y="-25866"/>
                  <a:pt x="2489687" y="0"/>
                </a:cubicBezTo>
                <a:cubicBezTo>
                  <a:pt x="2781238" y="25866"/>
                  <a:pt x="3049975" y="1369"/>
                  <a:pt x="3275203" y="0"/>
                </a:cubicBezTo>
                <a:cubicBezTo>
                  <a:pt x="3500431" y="-1369"/>
                  <a:pt x="3672505" y="-30203"/>
                  <a:pt x="4060719" y="0"/>
                </a:cubicBezTo>
                <a:cubicBezTo>
                  <a:pt x="4448933" y="30203"/>
                  <a:pt x="4655375" y="8852"/>
                  <a:pt x="4846235" y="0"/>
                </a:cubicBezTo>
                <a:cubicBezTo>
                  <a:pt x="5037095" y="-8852"/>
                  <a:pt x="5081688" y="5972"/>
                  <a:pt x="5272278" y="0"/>
                </a:cubicBezTo>
                <a:cubicBezTo>
                  <a:pt x="5462868" y="-5972"/>
                  <a:pt x="5477593" y="-511"/>
                  <a:pt x="5578496" y="0"/>
                </a:cubicBezTo>
                <a:cubicBezTo>
                  <a:pt x="5679399" y="511"/>
                  <a:pt x="5805368" y="20254"/>
                  <a:pt x="6004539" y="0"/>
                </a:cubicBezTo>
                <a:cubicBezTo>
                  <a:pt x="6203710" y="-20254"/>
                  <a:pt x="6399556" y="-14631"/>
                  <a:pt x="6670230" y="0"/>
                </a:cubicBezTo>
                <a:cubicBezTo>
                  <a:pt x="6940904" y="14631"/>
                  <a:pt x="7266102" y="-18179"/>
                  <a:pt x="7575571" y="0"/>
                </a:cubicBezTo>
                <a:cubicBezTo>
                  <a:pt x="7885040" y="18179"/>
                  <a:pt x="8029816" y="17107"/>
                  <a:pt x="8361087" y="0"/>
                </a:cubicBezTo>
                <a:cubicBezTo>
                  <a:pt x="8692358" y="-17107"/>
                  <a:pt x="8744578" y="14201"/>
                  <a:pt x="8906955" y="0"/>
                </a:cubicBezTo>
                <a:cubicBezTo>
                  <a:pt x="9069332" y="-14201"/>
                  <a:pt x="9090378" y="-15164"/>
                  <a:pt x="9213173" y="0"/>
                </a:cubicBezTo>
                <a:cubicBezTo>
                  <a:pt x="9335968" y="15164"/>
                  <a:pt x="9875108" y="-40036"/>
                  <a:pt x="10118513" y="0"/>
                </a:cubicBezTo>
                <a:cubicBezTo>
                  <a:pt x="10361918" y="40036"/>
                  <a:pt x="10768195" y="23730"/>
                  <a:pt x="11023854" y="0"/>
                </a:cubicBezTo>
                <a:cubicBezTo>
                  <a:pt x="11279513" y="-23730"/>
                  <a:pt x="11686445" y="30437"/>
                  <a:pt x="11982450" y="0"/>
                </a:cubicBezTo>
                <a:cubicBezTo>
                  <a:pt x="11967251" y="188811"/>
                  <a:pt x="11960697" y="240979"/>
                  <a:pt x="11982450" y="465392"/>
                </a:cubicBezTo>
                <a:cubicBezTo>
                  <a:pt x="12004203" y="689805"/>
                  <a:pt x="11983541" y="857199"/>
                  <a:pt x="11982450" y="997268"/>
                </a:cubicBezTo>
                <a:cubicBezTo>
                  <a:pt x="11981359" y="1137337"/>
                  <a:pt x="11977392" y="1377266"/>
                  <a:pt x="11982450" y="1529144"/>
                </a:cubicBezTo>
                <a:cubicBezTo>
                  <a:pt x="11987508" y="1681022"/>
                  <a:pt x="11962329" y="1916718"/>
                  <a:pt x="11982450" y="2193989"/>
                </a:cubicBezTo>
                <a:cubicBezTo>
                  <a:pt x="12002571" y="2471261"/>
                  <a:pt x="11981835" y="2530390"/>
                  <a:pt x="11982450" y="2858834"/>
                </a:cubicBezTo>
                <a:cubicBezTo>
                  <a:pt x="11983065" y="3187278"/>
                  <a:pt x="12014800" y="3384570"/>
                  <a:pt x="11982450" y="3656648"/>
                </a:cubicBezTo>
                <a:cubicBezTo>
                  <a:pt x="11950100" y="3928726"/>
                  <a:pt x="11967123" y="4020036"/>
                  <a:pt x="11982450" y="4122039"/>
                </a:cubicBezTo>
                <a:cubicBezTo>
                  <a:pt x="11997777" y="4224042"/>
                  <a:pt x="11977959" y="4569705"/>
                  <a:pt x="11982450" y="4919853"/>
                </a:cubicBezTo>
                <a:cubicBezTo>
                  <a:pt x="11986941" y="5270001"/>
                  <a:pt x="11982742" y="5459635"/>
                  <a:pt x="11982450" y="5651183"/>
                </a:cubicBezTo>
                <a:cubicBezTo>
                  <a:pt x="11982159" y="5842731"/>
                  <a:pt x="11935808" y="6205840"/>
                  <a:pt x="11982450" y="6648450"/>
                </a:cubicBezTo>
                <a:cubicBezTo>
                  <a:pt x="11747190" y="6647024"/>
                  <a:pt x="11469682" y="6665491"/>
                  <a:pt x="11316758" y="6648450"/>
                </a:cubicBezTo>
                <a:cubicBezTo>
                  <a:pt x="11163834" y="6631409"/>
                  <a:pt x="10829060" y="6633110"/>
                  <a:pt x="10531242" y="6648450"/>
                </a:cubicBezTo>
                <a:cubicBezTo>
                  <a:pt x="10233424" y="6663790"/>
                  <a:pt x="10373815" y="6635359"/>
                  <a:pt x="10225024" y="6648450"/>
                </a:cubicBezTo>
                <a:cubicBezTo>
                  <a:pt x="10076233" y="6661541"/>
                  <a:pt x="10046419" y="6633409"/>
                  <a:pt x="9918806" y="6648450"/>
                </a:cubicBezTo>
                <a:cubicBezTo>
                  <a:pt x="9791193" y="6663491"/>
                  <a:pt x="9699176" y="6647525"/>
                  <a:pt x="9612588" y="6648450"/>
                </a:cubicBezTo>
                <a:cubicBezTo>
                  <a:pt x="9526000" y="6649375"/>
                  <a:pt x="9373193" y="6659903"/>
                  <a:pt x="9186545" y="6648450"/>
                </a:cubicBezTo>
                <a:cubicBezTo>
                  <a:pt x="8999897" y="6636997"/>
                  <a:pt x="8686427" y="6660749"/>
                  <a:pt x="8520853" y="6648450"/>
                </a:cubicBezTo>
                <a:cubicBezTo>
                  <a:pt x="8355279" y="6636151"/>
                  <a:pt x="7988025" y="6647549"/>
                  <a:pt x="7735337" y="6648450"/>
                </a:cubicBezTo>
                <a:cubicBezTo>
                  <a:pt x="7482649" y="6649351"/>
                  <a:pt x="7268749" y="6621725"/>
                  <a:pt x="6829997" y="6648450"/>
                </a:cubicBezTo>
                <a:cubicBezTo>
                  <a:pt x="6391245" y="6675175"/>
                  <a:pt x="6604388" y="6640536"/>
                  <a:pt x="6523778" y="6648450"/>
                </a:cubicBezTo>
                <a:cubicBezTo>
                  <a:pt x="6443168" y="6656364"/>
                  <a:pt x="6059135" y="6623777"/>
                  <a:pt x="5858087" y="6648450"/>
                </a:cubicBezTo>
                <a:cubicBezTo>
                  <a:pt x="5657039" y="6673123"/>
                  <a:pt x="5424301" y="6626173"/>
                  <a:pt x="5192395" y="6648450"/>
                </a:cubicBezTo>
                <a:cubicBezTo>
                  <a:pt x="4960489" y="6670727"/>
                  <a:pt x="4986379" y="6663671"/>
                  <a:pt x="4886177" y="6648450"/>
                </a:cubicBezTo>
                <a:cubicBezTo>
                  <a:pt x="4785975" y="6633229"/>
                  <a:pt x="4452263" y="6627935"/>
                  <a:pt x="4220485" y="6648450"/>
                </a:cubicBezTo>
                <a:cubicBezTo>
                  <a:pt x="3988707" y="6668965"/>
                  <a:pt x="4029405" y="6659725"/>
                  <a:pt x="3914267" y="6648450"/>
                </a:cubicBezTo>
                <a:cubicBezTo>
                  <a:pt x="3799129" y="6637175"/>
                  <a:pt x="3675886" y="6645357"/>
                  <a:pt x="3608049" y="6648450"/>
                </a:cubicBezTo>
                <a:cubicBezTo>
                  <a:pt x="3540212" y="6651543"/>
                  <a:pt x="3445002" y="6647067"/>
                  <a:pt x="3301831" y="6648450"/>
                </a:cubicBezTo>
                <a:cubicBezTo>
                  <a:pt x="3158660" y="6649833"/>
                  <a:pt x="2914480" y="6639419"/>
                  <a:pt x="2636139" y="6648450"/>
                </a:cubicBezTo>
                <a:cubicBezTo>
                  <a:pt x="2357798" y="6657481"/>
                  <a:pt x="2314820" y="6664545"/>
                  <a:pt x="2090272" y="6648450"/>
                </a:cubicBezTo>
                <a:cubicBezTo>
                  <a:pt x="1865724" y="6632355"/>
                  <a:pt x="1928934" y="6662102"/>
                  <a:pt x="1784054" y="6648450"/>
                </a:cubicBezTo>
                <a:cubicBezTo>
                  <a:pt x="1639174" y="6634798"/>
                  <a:pt x="1355048" y="6664070"/>
                  <a:pt x="1118362" y="6648450"/>
                </a:cubicBezTo>
                <a:cubicBezTo>
                  <a:pt x="881676" y="6632830"/>
                  <a:pt x="895830" y="6628603"/>
                  <a:pt x="692319" y="6648450"/>
                </a:cubicBezTo>
                <a:cubicBezTo>
                  <a:pt x="488808" y="6668297"/>
                  <a:pt x="209588" y="6638633"/>
                  <a:pt x="0" y="6648450"/>
                </a:cubicBezTo>
                <a:cubicBezTo>
                  <a:pt x="17235" y="6425435"/>
                  <a:pt x="-23454" y="6224187"/>
                  <a:pt x="0" y="6050090"/>
                </a:cubicBezTo>
                <a:cubicBezTo>
                  <a:pt x="23454" y="5875993"/>
                  <a:pt x="25024" y="5600485"/>
                  <a:pt x="0" y="5318760"/>
                </a:cubicBezTo>
                <a:cubicBezTo>
                  <a:pt x="-25024" y="5037035"/>
                  <a:pt x="-11380" y="4903743"/>
                  <a:pt x="0" y="4653915"/>
                </a:cubicBezTo>
                <a:cubicBezTo>
                  <a:pt x="11380" y="4404087"/>
                  <a:pt x="12961" y="4333809"/>
                  <a:pt x="0" y="4122039"/>
                </a:cubicBezTo>
                <a:cubicBezTo>
                  <a:pt x="-12961" y="3910269"/>
                  <a:pt x="-6161" y="3603941"/>
                  <a:pt x="0" y="3324225"/>
                </a:cubicBezTo>
                <a:cubicBezTo>
                  <a:pt x="6161" y="3044509"/>
                  <a:pt x="-9677" y="2752497"/>
                  <a:pt x="0" y="2592895"/>
                </a:cubicBezTo>
                <a:cubicBezTo>
                  <a:pt x="9677" y="2433293"/>
                  <a:pt x="-3124" y="2181733"/>
                  <a:pt x="0" y="1861566"/>
                </a:cubicBezTo>
                <a:cubicBezTo>
                  <a:pt x="3124" y="1541399"/>
                  <a:pt x="29547" y="1406971"/>
                  <a:pt x="0" y="1263205"/>
                </a:cubicBezTo>
                <a:cubicBezTo>
                  <a:pt x="-29547" y="1119439"/>
                  <a:pt x="1941" y="557978"/>
                  <a:pt x="0" y="0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825176670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300">
              <a:latin typeface="HelloBigDeal" panose="02000603000000000000" pitchFamily="2" charset="0"/>
              <a:ea typeface="HelloBigDeal" panose="02000603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92C484-092A-4CCE-B7E8-FD550074D6B6}"/>
              </a:ext>
            </a:extLst>
          </p:cNvPr>
          <p:cNvSpPr txBox="1"/>
          <p:nvPr/>
        </p:nvSpPr>
        <p:spPr>
          <a:xfrm>
            <a:off x="857249" y="200028"/>
            <a:ext cx="106394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spc="300" dirty="0">
                <a:solidFill>
                  <a:schemeClr val="bg1"/>
                </a:solidFill>
                <a:latin typeface="HelloBigDeal" panose="02000603000000000000" pitchFamily="2" charset="0"/>
                <a:ea typeface="HelloBigDeal" panose="02000603000000000000" pitchFamily="2" charset="0"/>
              </a:rPr>
              <a:t>my teacher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DC6A6E-F857-4EFE-A3AA-1C6E8DFB8BEA}"/>
              </a:ext>
            </a:extLst>
          </p:cNvPr>
          <p:cNvSpPr txBox="1"/>
          <p:nvPr/>
        </p:nvSpPr>
        <p:spPr>
          <a:xfrm>
            <a:off x="857249" y="130174"/>
            <a:ext cx="106394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spc="300" dirty="0">
                <a:ln>
                  <a:solidFill>
                    <a:schemeClr val="tx1"/>
                  </a:solidFill>
                </a:ln>
                <a:noFill/>
                <a:latin typeface="HelloBigDeal" panose="02000603000000000000" pitchFamily="2" charset="0"/>
                <a:ea typeface="HelloBigDeal" panose="02000603000000000000" pitchFamily="2" charset="0"/>
              </a:rPr>
              <a:t>my teacher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CC0697-32A7-42A9-BA44-F0B2BBED32B6}"/>
              </a:ext>
            </a:extLst>
          </p:cNvPr>
          <p:cNvSpPr/>
          <p:nvPr/>
        </p:nvSpPr>
        <p:spPr>
          <a:xfrm>
            <a:off x="5524500" y="1453613"/>
            <a:ext cx="6381752" cy="156898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558284C-BF1A-4F95-ACCE-590F60FD69B4}"/>
              </a:ext>
            </a:extLst>
          </p:cNvPr>
          <p:cNvSpPr/>
          <p:nvPr/>
        </p:nvSpPr>
        <p:spPr>
          <a:xfrm>
            <a:off x="5524500" y="3218106"/>
            <a:ext cx="6381752" cy="156898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061CE8-3888-4EB5-B446-B02B0C764E40}"/>
              </a:ext>
            </a:extLst>
          </p:cNvPr>
          <p:cNvSpPr/>
          <p:nvPr/>
        </p:nvSpPr>
        <p:spPr>
          <a:xfrm>
            <a:off x="5524500" y="4996378"/>
            <a:ext cx="6381752" cy="156898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7F7C017-938E-437F-88E4-734A9C185503}"/>
              </a:ext>
            </a:extLst>
          </p:cNvPr>
          <p:cNvSpPr txBox="1"/>
          <p:nvPr/>
        </p:nvSpPr>
        <p:spPr>
          <a:xfrm>
            <a:off x="5524500" y="1453613"/>
            <a:ext cx="6381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pc="300" dirty="0">
                <a:latin typeface="KG Who Tells Your Story" pitchFamily="2" charset="0"/>
              </a:rPr>
              <a:t>one thing I love about my teacher is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14864D-9104-4FC4-9B89-EF6442E986FD}"/>
              </a:ext>
            </a:extLst>
          </p:cNvPr>
          <p:cNvSpPr txBox="1"/>
          <p:nvPr/>
        </p:nvSpPr>
        <p:spPr>
          <a:xfrm>
            <a:off x="5541961" y="3253095"/>
            <a:ext cx="6381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pc="300" dirty="0">
                <a:latin typeface="KG Who Tells Your Story" pitchFamily="2" charset="0"/>
              </a:rPr>
              <a:t>My teacher always says: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DFA08D8-955B-46B1-A9A5-3D57A8A857B4}"/>
              </a:ext>
            </a:extLst>
          </p:cNvPr>
          <p:cNvSpPr txBox="1"/>
          <p:nvPr/>
        </p:nvSpPr>
        <p:spPr>
          <a:xfrm>
            <a:off x="5524500" y="4996378"/>
            <a:ext cx="6381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pc="300" dirty="0">
                <a:latin typeface="KG Who Tells Your Story" pitchFamily="2" charset="0"/>
              </a:rPr>
              <a:t>something people should know about her is</a:t>
            </a:r>
          </a:p>
        </p:txBody>
      </p:sp>
    </p:spTree>
    <p:extLst>
      <p:ext uri="{BB962C8B-B14F-4D97-AF65-F5344CB8AC3E}">
        <p14:creationId xmlns:p14="http://schemas.microsoft.com/office/powerpoint/2010/main" val="3600330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60C20AF-C215-41FE-978E-77A0962ED5A8}"/>
              </a:ext>
            </a:extLst>
          </p:cNvPr>
          <p:cNvSpPr/>
          <p:nvPr/>
        </p:nvSpPr>
        <p:spPr>
          <a:xfrm>
            <a:off x="85724" y="76199"/>
            <a:ext cx="11982451" cy="1266825"/>
          </a:xfrm>
          <a:prstGeom prst="rect">
            <a:avLst/>
          </a:prstGeom>
          <a:solidFill>
            <a:srgbClr val="FCBB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A0FBB0F-463E-4BFD-9CFE-D7C2EB767F14}"/>
              </a:ext>
            </a:extLst>
          </p:cNvPr>
          <p:cNvSpPr/>
          <p:nvPr/>
        </p:nvSpPr>
        <p:spPr>
          <a:xfrm>
            <a:off x="85725" y="76200"/>
            <a:ext cx="11982450" cy="6648450"/>
          </a:xfrm>
          <a:custGeom>
            <a:avLst/>
            <a:gdLst>
              <a:gd name="connsiteX0" fmla="*/ 0 w 11982450"/>
              <a:gd name="connsiteY0" fmla="*/ 0 h 6648450"/>
              <a:gd name="connsiteX1" fmla="*/ 665692 w 11982450"/>
              <a:gd name="connsiteY1" fmla="*/ 0 h 6648450"/>
              <a:gd name="connsiteX2" fmla="*/ 971910 w 11982450"/>
              <a:gd name="connsiteY2" fmla="*/ 0 h 6648450"/>
              <a:gd name="connsiteX3" fmla="*/ 1278128 w 11982450"/>
              <a:gd name="connsiteY3" fmla="*/ 0 h 6648450"/>
              <a:gd name="connsiteX4" fmla="*/ 1704171 w 11982450"/>
              <a:gd name="connsiteY4" fmla="*/ 0 h 6648450"/>
              <a:gd name="connsiteX5" fmla="*/ 2489687 w 11982450"/>
              <a:gd name="connsiteY5" fmla="*/ 0 h 6648450"/>
              <a:gd name="connsiteX6" fmla="*/ 3275203 w 11982450"/>
              <a:gd name="connsiteY6" fmla="*/ 0 h 6648450"/>
              <a:gd name="connsiteX7" fmla="*/ 4060719 w 11982450"/>
              <a:gd name="connsiteY7" fmla="*/ 0 h 6648450"/>
              <a:gd name="connsiteX8" fmla="*/ 4846235 w 11982450"/>
              <a:gd name="connsiteY8" fmla="*/ 0 h 6648450"/>
              <a:gd name="connsiteX9" fmla="*/ 5272278 w 11982450"/>
              <a:gd name="connsiteY9" fmla="*/ 0 h 6648450"/>
              <a:gd name="connsiteX10" fmla="*/ 5578496 w 11982450"/>
              <a:gd name="connsiteY10" fmla="*/ 0 h 6648450"/>
              <a:gd name="connsiteX11" fmla="*/ 6004539 w 11982450"/>
              <a:gd name="connsiteY11" fmla="*/ 0 h 6648450"/>
              <a:gd name="connsiteX12" fmla="*/ 6670230 w 11982450"/>
              <a:gd name="connsiteY12" fmla="*/ 0 h 6648450"/>
              <a:gd name="connsiteX13" fmla="*/ 7575571 w 11982450"/>
              <a:gd name="connsiteY13" fmla="*/ 0 h 6648450"/>
              <a:gd name="connsiteX14" fmla="*/ 8361087 w 11982450"/>
              <a:gd name="connsiteY14" fmla="*/ 0 h 6648450"/>
              <a:gd name="connsiteX15" fmla="*/ 8906955 w 11982450"/>
              <a:gd name="connsiteY15" fmla="*/ 0 h 6648450"/>
              <a:gd name="connsiteX16" fmla="*/ 9213173 w 11982450"/>
              <a:gd name="connsiteY16" fmla="*/ 0 h 6648450"/>
              <a:gd name="connsiteX17" fmla="*/ 10118513 w 11982450"/>
              <a:gd name="connsiteY17" fmla="*/ 0 h 6648450"/>
              <a:gd name="connsiteX18" fmla="*/ 11023854 w 11982450"/>
              <a:gd name="connsiteY18" fmla="*/ 0 h 6648450"/>
              <a:gd name="connsiteX19" fmla="*/ 11982450 w 11982450"/>
              <a:gd name="connsiteY19" fmla="*/ 0 h 6648450"/>
              <a:gd name="connsiteX20" fmla="*/ 11982450 w 11982450"/>
              <a:gd name="connsiteY20" fmla="*/ 465392 h 6648450"/>
              <a:gd name="connsiteX21" fmla="*/ 11982450 w 11982450"/>
              <a:gd name="connsiteY21" fmla="*/ 997268 h 6648450"/>
              <a:gd name="connsiteX22" fmla="*/ 11982450 w 11982450"/>
              <a:gd name="connsiteY22" fmla="*/ 1529144 h 6648450"/>
              <a:gd name="connsiteX23" fmla="*/ 11982450 w 11982450"/>
              <a:gd name="connsiteY23" fmla="*/ 2193989 h 6648450"/>
              <a:gd name="connsiteX24" fmla="*/ 11982450 w 11982450"/>
              <a:gd name="connsiteY24" fmla="*/ 2858834 h 6648450"/>
              <a:gd name="connsiteX25" fmla="*/ 11982450 w 11982450"/>
              <a:gd name="connsiteY25" fmla="*/ 3656648 h 6648450"/>
              <a:gd name="connsiteX26" fmla="*/ 11982450 w 11982450"/>
              <a:gd name="connsiteY26" fmla="*/ 4122039 h 6648450"/>
              <a:gd name="connsiteX27" fmla="*/ 11982450 w 11982450"/>
              <a:gd name="connsiteY27" fmla="*/ 4919853 h 6648450"/>
              <a:gd name="connsiteX28" fmla="*/ 11982450 w 11982450"/>
              <a:gd name="connsiteY28" fmla="*/ 5651183 h 6648450"/>
              <a:gd name="connsiteX29" fmla="*/ 11982450 w 11982450"/>
              <a:gd name="connsiteY29" fmla="*/ 6648450 h 6648450"/>
              <a:gd name="connsiteX30" fmla="*/ 11316758 w 11982450"/>
              <a:gd name="connsiteY30" fmla="*/ 6648450 h 6648450"/>
              <a:gd name="connsiteX31" fmla="*/ 10531242 w 11982450"/>
              <a:gd name="connsiteY31" fmla="*/ 6648450 h 6648450"/>
              <a:gd name="connsiteX32" fmla="*/ 10225024 w 11982450"/>
              <a:gd name="connsiteY32" fmla="*/ 6648450 h 6648450"/>
              <a:gd name="connsiteX33" fmla="*/ 9918806 w 11982450"/>
              <a:gd name="connsiteY33" fmla="*/ 6648450 h 6648450"/>
              <a:gd name="connsiteX34" fmla="*/ 9612588 w 11982450"/>
              <a:gd name="connsiteY34" fmla="*/ 6648450 h 6648450"/>
              <a:gd name="connsiteX35" fmla="*/ 9186545 w 11982450"/>
              <a:gd name="connsiteY35" fmla="*/ 6648450 h 6648450"/>
              <a:gd name="connsiteX36" fmla="*/ 8520853 w 11982450"/>
              <a:gd name="connsiteY36" fmla="*/ 6648450 h 6648450"/>
              <a:gd name="connsiteX37" fmla="*/ 7735337 w 11982450"/>
              <a:gd name="connsiteY37" fmla="*/ 6648450 h 6648450"/>
              <a:gd name="connsiteX38" fmla="*/ 6829997 w 11982450"/>
              <a:gd name="connsiteY38" fmla="*/ 6648450 h 6648450"/>
              <a:gd name="connsiteX39" fmla="*/ 6523778 w 11982450"/>
              <a:gd name="connsiteY39" fmla="*/ 6648450 h 6648450"/>
              <a:gd name="connsiteX40" fmla="*/ 5858087 w 11982450"/>
              <a:gd name="connsiteY40" fmla="*/ 6648450 h 6648450"/>
              <a:gd name="connsiteX41" fmla="*/ 5192395 w 11982450"/>
              <a:gd name="connsiteY41" fmla="*/ 6648450 h 6648450"/>
              <a:gd name="connsiteX42" fmla="*/ 4886177 w 11982450"/>
              <a:gd name="connsiteY42" fmla="*/ 6648450 h 6648450"/>
              <a:gd name="connsiteX43" fmla="*/ 4220485 w 11982450"/>
              <a:gd name="connsiteY43" fmla="*/ 6648450 h 6648450"/>
              <a:gd name="connsiteX44" fmla="*/ 3914267 w 11982450"/>
              <a:gd name="connsiteY44" fmla="*/ 6648450 h 6648450"/>
              <a:gd name="connsiteX45" fmla="*/ 3608049 w 11982450"/>
              <a:gd name="connsiteY45" fmla="*/ 6648450 h 6648450"/>
              <a:gd name="connsiteX46" fmla="*/ 3301831 w 11982450"/>
              <a:gd name="connsiteY46" fmla="*/ 6648450 h 6648450"/>
              <a:gd name="connsiteX47" fmla="*/ 2636139 w 11982450"/>
              <a:gd name="connsiteY47" fmla="*/ 6648450 h 6648450"/>
              <a:gd name="connsiteX48" fmla="*/ 2090272 w 11982450"/>
              <a:gd name="connsiteY48" fmla="*/ 6648450 h 6648450"/>
              <a:gd name="connsiteX49" fmla="*/ 1784054 w 11982450"/>
              <a:gd name="connsiteY49" fmla="*/ 6648450 h 6648450"/>
              <a:gd name="connsiteX50" fmla="*/ 1118362 w 11982450"/>
              <a:gd name="connsiteY50" fmla="*/ 6648450 h 6648450"/>
              <a:gd name="connsiteX51" fmla="*/ 692319 w 11982450"/>
              <a:gd name="connsiteY51" fmla="*/ 6648450 h 6648450"/>
              <a:gd name="connsiteX52" fmla="*/ 0 w 11982450"/>
              <a:gd name="connsiteY52" fmla="*/ 6648450 h 6648450"/>
              <a:gd name="connsiteX53" fmla="*/ 0 w 11982450"/>
              <a:gd name="connsiteY53" fmla="*/ 6050090 h 6648450"/>
              <a:gd name="connsiteX54" fmla="*/ 0 w 11982450"/>
              <a:gd name="connsiteY54" fmla="*/ 5318760 h 6648450"/>
              <a:gd name="connsiteX55" fmla="*/ 0 w 11982450"/>
              <a:gd name="connsiteY55" fmla="*/ 4653915 h 6648450"/>
              <a:gd name="connsiteX56" fmla="*/ 0 w 11982450"/>
              <a:gd name="connsiteY56" fmla="*/ 4122039 h 6648450"/>
              <a:gd name="connsiteX57" fmla="*/ 0 w 11982450"/>
              <a:gd name="connsiteY57" fmla="*/ 3324225 h 6648450"/>
              <a:gd name="connsiteX58" fmla="*/ 0 w 11982450"/>
              <a:gd name="connsiteY58" fmla="*/ 2592895 h 6648450"/>
              <a:gd name="connsiteX59" fmla="*/ 0 w 11982450"/>
              <a:gd name="connsiteY59" fmla="*/ 1861566 h 6648450"/>
              <a:gd name="connsiteX60" fmla="*/ 0 w 11982450"/>
              <a:gd name="connsiteY60" fmla="*/ 1263205 h 6648450"/>
              <a:gd name="connsiteX61" fmla="*/ 0 w 11982450"/>
              <a:gd name="connsiteY61" fmla="*/ 0 h 664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11982450" h="6648450" extrusionOk="0">
                <a:moveTo>
                  <a:pt x="0" y="0"/>
                </a:moveTo>
                <a:cubicBezTo>
                  <a:pt x="146166" y="-28892"/>
                  <a:pt x="430813" y="8627"/>
                  <a:pt x="665692" y="0"/>
                </a:cubicBezTo>
                <a:cubicBezTo>
                  <a:pt x="900571" y="-8627"/>
                  <a:pt x="880393" y="-5706"/>
                  <a:pt x="971910" y="0"/>
                </a:cubicBezTo>
                <a:cubicBezTo>
                  <a:pt x="1063427" y="5706"/>
                  <a:pt x="1183881" y="10156"/>
                  <a:pt x="1278128" y="0"/>
                </a:cubicBezTo>
                <a:cubicBezTo>
                  <a:pt x="1372375" y="-10156"/>
                  <a:pt x="1506786" y="8538"/>
                  <a:pt x="1704171" y="0"/>
                </a:cubicBezTo>
                <a:cubicBezTo>
                  <a:pt x="1901556" y="-8538"/>
                  <a:pt x="2198136" y="-25866"/>
                  <a:pt x="2489687" y="0"/>
                </a:cubicBezTo>
                <a:cubicBezTo>
                  <a:pt x="2781238" y="25866"/>
                  <a:pt x="3049975" y="1369"/>
                  <a:pt x="3275203" y="0"/>
                </a:cubicBezTo>
                <a:cubicBezTo>
                  <a:pt x="3500431" y="-1369"/>
                  <a:pt x="3672505" y="-30203"/>
                  <a:pt x="4060719" y="0"/>
                </a:cubicBezTo>
                <a:cubicBezTo>
                  <a:pt x="4448933" y="30203"/>
                  <a:pt x="4655375" y="8852"/>
                  <a:pt x="4846235" y="0"/>
                </a:cubicBezTo>
                <a:cubicBezTo>
                  <a:pt x="5037095" y="-8852"/>
                  <a:pt x="5081688" y="5972"/>
                  <a:pt x="5272278" y="0"/>
                </a:cubicBezTo>
                <a:cubicBezTo>
                  <a:pt x="5462868" y="-5972"/>
                  <a:pt x="5477593" y="-511"/>
                  <a:pt x="5578496" y="0"/>
                </a:cubicBezTo>
                <a:cubicBezTo>
                  <a:pt x="5679399" y="511"/>
                  <a:pt x="5805368" y="20254"/>
                  <a:pt x="6004539" y="0"/>
                </a:cubicBezTo>
                <a:cubicBezTo>
                  <a:pt x="6203710" y="-20254"/>
                  <a:pt x="6399556" y="-14631"/>
                  <a:pt x="6670230" y="0"/>
                </a:cubicBezTo>
                <a:cubicBezTo>
                  <a:pt x="6940904" y="14631"/>
                  <a:pt x="7266102" y="-18179"/>
                  <a:pt x="7575571" y="0"/>
                </a:cubicBezTo>
                <a:cubicBezTo>
                  <a:pt x="7885040" y="18179"/>
                  <a:pt x="8029816" y="17107"/>
                  <a:pt x="8361087" y="0"/>
                </a:cubicBezTo>
                <a:cubicBezTo>
                  <a:pt x="8692358" y="-17107"/>
                  <a:pt x="8744578" y="14201"/>
                  <a:pt x="8906955" y="0"/>
                </a:cubicBezTo>
                <a:cubicBezTo>
                  <a:pt x="9069332" y="-14201"/>
                  <a:pt x="9090378" y="-15164"/>
                  <a:pt x="9213173" y="0"/>
                </a:cubicBezTo>
                <a:cubicBezTo>
                  <a:pt x="9335968" y="15164"/>
                  <a:pt x="9875108" y="-40036"/>
                  <a:pt x="10118513" y="0"/>
                </a:cubicBezTo>
                <a:cubicBezTo>
                  <a:pt x="10361918" y="40036"/>
                  <a:pt x="10768195" y="23730"/>
                  <a:pt x="11023854" y="0"/>
                </a:cubicBezTo>
                <a:cubicBezTo>
                  <a:pt x="11279513" y="-23730"/>
                  <a:pt x="11686445" y="30437"/>
                  <a:pt x="11982450" y="0"/>
                </a:cubicBezTo>
                <a:cubicBezTo>
                  <a:pt x="11967251" y="188811"/>
                  <a:pt x="11960697" y="240979"/>
                  <a:pt x="11982450" y="465392"/>
                </a:cubicBezTo>
                <a:cubicBezTo>
                  <a:pt x="12004203" y="689805"/>
                  <a:pt x="11983541" y="857199"/>
                  <a:pt x="11982450" y="997268"/>
                </a:cubicBezTo>
                <a:cubicBezTo>
                  <a:pt x="11981359" y="1137337"/>
                  <a:pt x="11977392" y="1377266"/>
                  <a:pt x="11982450" y="1529144"/>
                </a:cubicBezTo>
                <a:cubicBezTo>
                  <a:pt x="11987508" y="1681022"/>
                  <a:pt x="11962329" y="1916718"/>
                  <a:pt x="11982450" y="2193989"/>
                </a:cubicBezTo>
                <a:cubicBezTo>
                  <a:pt x="12002571" y="2471261"/>
                  <a:pt x="11981835" y="2530390"/>
                  <a:pt x="11982450" y="2858834"/>
                </a:cubicBezTo>
                <a:cubicBezTo>
                  <a:pt x="11983065" y="3187278"/>
                  <a:pt x="12014800" y="3384570"/>
                  <a:pt x="11982450" y="3656648"/>
                </a:cubicBezTo>
                <a:cubicBezTo>
                  <a:pt x="11950100" y="3928726"/>
                  <a:pt x="11967123" y="4020036"/>
                  <a:pt x="11982450" y="4122039"/>
                </a:cubicBezTo>
                <a:cubicBezTo>
                  <a:pt x="11997777" y="4224042"/>
                  <a:pt x="11977959" y="4569705"/>
                  <a:pt x="11982450" y="4919853"/>
                </a:cubicBezTo>
                <a:cubicBezTo>
                  <a:pt x="11986941" y="5270001"/>
                  <a:pt x="11982742" y="5459635"/>
                  <a:pt x="11982450" y="5651183"/>
                </a:cubicBezTo>
                <a:cubicBezTo>
                  <a:pt x="11982159" y="5842731"/>
                  <a:pt x="11935808" y="6205840"/>
                  <a:pt x="11982450" y="6648450"/>
                </a:cubicBezTo>
                <a:cubicBezTo>
                  <a:pt x="11747190" y="6647024"/>
                  <a:pt x="11469682" y="6665491"/>
                  <a:pt x="11316758" y="6648450"/>
                </a:cubicBezTo>
                <a:cubicBezTo>
                  <a:pt x="11163834" y="6631409"/>
                  <a:pt x="10829060" y="6633110"/>
                  <a:pt x="10531242" y="6648450"/>
                </a:cubicBezTo>
                <a:cubicBezTo>
                  <a:pt x="10233424" y="6663790"/>
                  <a:pt x="10373815" y="6635359"/>
                  <a:pt x="10225024" y="6648450"/>
                </a:cubicBezTo>
                <a:cubicBezTo>
                  <a:pt x="10076233" y="6661541"/>
                  <a:pt x="10046419" y="6633409"/>
                  <a:pt x="9918806" y="6648450"/>
                </a:cubicBezTo>
                <a:cubicBezTo>
                  <a:pt x="9791193" y="6663491"/>
                  <a:pt x="9699176" y="6647525"/>
                  <a:pt x="9612588" y="6648450"/>
                </a:cubicBezTo>
                <a:cubicBezTo>
                  <a:pt x="9526000" y="6649375"/>
                  <a:pt x="9373193" y="6659903"/>
                  <a:pt x="9186545" y="6648450"/>
                </a:cubicBezTo>
                <a:cubicBezTo>
                  <a:pt x="8999897" y="6636997"/>
                  <a:pt x="8686427" y="6660749"/>
                  <a:pt x="8520853" y="6648450"/>
                </a:cubicBezTo>
                <a:cubicBezTo>
                  <a:pt x="8355279" y="6636151"/>
                  <a:pt x="7988025" y="6647549"/>
                  <a:pt x="7735337" y="6648450"/>
                </a:cubicBezTo>
                <a:cubicBezTo>
                  <a:pt x="7482649" y="6649351"/>
                  <a:pt x="7268749" y="6621725"/>
                  <a:pt x="6829997" y="6648450"/>
                </a:cubicBezTo>
                <a:cubicBezTo>
                  <a:pt x="6391245" y="6675175"/>
                  <a:pt x="6604388" y="6640536"/>
                  <a:pt x="6523778" y="6648450"/>
                </a:cubicBezTo>
                <a:cubicBezTo>
                  <a:pt x="6443168" y="6656364"/>
                  <a:pt x="6059135" y="6623777"/>
                  <a:pt x="5858087" y="6648450"/>
                </a:cubicBezTo>
                <a:cubicBezTo>
                  <a:pt x="5657039" y="6673123"/>
                  <a:pt x="5424301" y="6626173"/>
                  <a:pt x="5192395" y="6648450"/>
                </a:cubicBezTo>
                <a:cubicBezTo>
                  <a:pt x="4960489" y="6670727"/>
                  <a:pt x="4986379" y="6663671"/>
                  <a:pt x="4886177" y="6648450"/>
                </a:cubicBezTo>
                <a:cubicBezTo>
                  <a:pt x="4785975" y="6633229"/>
                  <a:pt x="4452263" y="6627935"/>
                  <a:pt x="4220485" y="6648450"/>
                </a:cubicBezTo>
                <a:cubicBezTo>
                  <a:pt x="3988707" y="6668965"/>
                  <a:pt x="4029405" y="6659725"/>
                  <a:pt x="3914267" y="6648450"/>
                </a:cubicBezTo>
                <a:cubicBezTo>
                  <a:pt x="3799129" y="6637175"/>
                  <a:pt x="3675886" y="6645357"/>
                  <a:pt x="3608049" y="6648450"/>
                </a:cubicBezTo>
                <a:cubicBezTo>
                  <a:pt x="3540212" y="6651543"/>
                  <a:pt x="3445002" y="6647067"/>
                  <a:pt x="3301831" y="6648450"/>
                </a:cubicBezTo>
                <a:cubicBezTo>
                  <a:pt x="3158660" y="6649833"/>
                  <a:pt x="2914480" y="6639419"/>
                  <a:pt x="2636139" y="6648450"/>
                </a:cubicBezTo>
                <a:cubicBezTo>
                  <a:pt x="2357798" y="6657481"/>
                  <a:pt x="2314820" y="6664545"/>
                  <a:pt x="2090272" y="6648450"/>
                </a:cubicBezTo>
                <a:cubicBezTo>
                  <a:pt x="1865724" y="6632355"/>
                  <a:pt x="1928934" y="6662102"/>
                  <a:pt x="1784054" y="6648450"/>
                </a:cubicBezTo>
                <a:cubicBezTo>
                  <a:pt x="1639174" y="6634798"/>
                  <a:pt x="1355048" y="6664070"/>
                  <a:pt x="1118362" y="6648450"/>
                </a:cubicBezTo>
                <a:cubicBezTo>
                  <a:pt x="881676" y="6632830"/>
                  <a:pt x="895830" y="6628603"/>
                  <a:pt x="692319" y="6648450"/>
                </a:cubicBezTo>
                <a:cubicBezTo>
                  <a:pt x="488808" y="6668297"/>
                  <a:pt x="209588" y="6638633"/>
                  <a:pt x="0" y="6648450"/>
                </a:cubicBezTo>
                <a:cubicBezTo>
                  <a:pt x="17235" y="6425435"/>
                  <a:pt x="-23454" y="6224187"/>
                  <a:pt x="0" y="6050090"/>
                </a:cubicBezTo>
                <a:cubicBezTo>
                  <a:pt x="23454" y="5875993"/>
                  <a:pt x="25024" y="5600485"/>
                  <a:pt x="0" y="5318760"/>
                </a:cubicBezTo>
                <a:cubicBezTo>
                  <a:pt x="-25024" y="5037035"/>
                  <a:pt x="-11380" y="4903743"/>
                  <a:pt x="0" y="4653915"/>
                </a:cubicBezTo>
                <a:cubicBezTo>
                  <a:pt x="11380" y="4404087"/>
                  <a:pt x="12961" y="4333809"/>
                  <a:pt x="0" y="4122039"/>
                </a:cubicBezTo>
                <a:cubicBezTo>
                  <a:pt x="-12961" y="3910269"/>
                  <a:pt x="-6161" y="3603941"/>
                  <a:pt x="0" y="3324225"/>
                </a:cubicBezTo>
                <a:cubicBezTo>
                  <a:pt x="6161" y="3044509"/>
                  <a:pt x="-9677" y="2752497"/>
                  <a:pt x="0" y="2592895"/>
                </a:cubicBezTo>
                <a:cubicBezTo>
                  <a:pt x="9677" y="2433293"/>
                  <a:pt x="-3124" y="2181733"/>
                  <a:pt x="0" y="1861566"/>
                </a:cubicBezTo>
                <a:cubicBezTo>
                  <a:pt x="3124" y="1541399"/>
                  <a:pt x="29547" y="1406971"/>
                  <a:pt x="0" y="1263205"/>
                </a:cubicBezTo>
                <a:cubicBezTo>
                  <a:pt x="-29547" y="1119439"/>
                  <a:pt x="1941" y="557978"/>
                  <a:pt x="0" y="0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825176670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92C484-092A-4CCE-B7E8-FD550074D6B6}"/>
              </a:ext>
            </a:extLst>
          </p:cNvPr>
          <p:cNvSpPr txBox="1"/>
          <p:nvPr/>
        </p:nvSpPr>
        <p:spPr>
          <a:xfrm>
            <a:off x="857249" y="200028"/>
            <a:ext cx="106394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spc="300" dirty="0">
                <a:solidFill>
                  <a:schemeClr val="bg1"/>
                </a:solidFill>
                <a:latin typeface="HelloBigDeal" panose="02000603000000000000" pitchFamily="2" charset="0"/>
                <a:ea typeface="HelloBigDeal" panose="02000603000000000000" pitchFamily="2" charset="0"/>
              </a:rPr>
              <a:t>snapshots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DC6A6E-F857-4EFE-A3AA-1C6E8DFB8BEA}"/>
              </a:ext>
            </a:extLst>
          </p:cNvPr>
          <p:cNvSpPr txBox="1"/>
          <p:nvPr/>
        </p:nvSpPr>
        <p:spPr>
          <a:xfrm>
            <a:off x="857248" y="143413"/>
            <a:ext cx="106394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spc="300" dirty="0">
                <a:ln>
                  <a:solidFill>
                    <a:schemeClr val="tx1"/>
                  </a:solidFill>
                </a:ln>
                <a:noFill/>
                <a:latin typeface="HelloBigDeal" panose="02000603000000000000" pitchFamily="2" charset="0"/>
                <a:ea typeface="HelloBigDeal" panose="02000603000000000000" pitchFamily="2" charset="0"/>
              </a:rPr>
              <a:t>snapshots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6E86304-8236-4A08-B30D-A1981FFD7A98}"/>
              </a:ext>
            </a:extLst>
          </p:cNvPr>
          <p:cNvSpPr/>
          <p:nvPr/>
        </p:nvSpPr>
        <p:spPr>
          <a:xfrm>
            <a:off x="284085" y="1466852"/>
            <a:ext cx="3275861" cy="504935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4296C2A-A088-4A0B-A9E1-332DD4FD95EC}"/>
              </a:ext>
            </a:extLst>
          </p:cNvPr>
          <p:cNvSpPr/>
          <p:nvPr/>
        </p:nvSpPr>
        <p:spPr>
          <a:xfrm>
            <a:off x="436485" y="1619252"/>
            <a:ext cx="2945907" cy="247335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6ABA97-9561-4D0E-9460-AA911B6D0DFE}"/>
              </a:ext>
            </a:extLst>
          </p:cNvPr>
          <p:cNvSpPr txBox="1"/>
          <p:nvPr/>
        </p:nvSpPr>
        <p:spPr>
          <a:xfrm>
            <a:off x="284085" y="4225771"/>
            <a:ext cx="3275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pc="300" dirty="0">
                <a:latin typeface="KG All of Me" panose="02000000000000000000" pitchFamily="2" charset="0"/>
                <a:ea typeface="AGThatsANoFromMe" panose="02000603000000000000" pitchFamily="2" charset="0"/>
              </a:rPr>
              <a:t>proudest moment!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8F300A-BD14-4EF5-872E-14C453B588E6}"/>
              </a:ext>
            </a:extLst>
          </p:cNvPr>
          <p:cNvSpPr txBox="1"/>
          <p:nvPr/>
        </p:nvSpPr>
        <p:spPr>
          <a:xfrm>
            <a:off x="436485" y="4687436"/>
            <a:ext cx="29459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HelloBasic" panose="02000603000000000000" pitchFamily="2" charset="0"/>
                <a:ea typeface="HelloBasic" panose="02000603000000000000" pitchFamily="2" charset="0"/>
              </a:rPr>
              <a:t>I felt proud of myself when…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5837298-0D08-4C55-B746-E97BCC261790}"/>
              </a:ext>
            </a:extLst>
          </p:cNvPr>
          <p:cNvSpPr/>
          <p:nvPr/>
        </p:nvSpPr>
        <p:spPr>
          <a:xfrm>
            <a:off x="3768664" y="1466852"/>
            <a:ext cx="3275861" cy="504935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6742EC1-2CC4-4B82-AEF2-8042FFC68365}"/>
              </a:ext>
            </a:extLst>
          </p:cNvPr>
          <p:cNvSpPr/>
          <p:nvPr/>
        </p:nvSpPr>
        <p:spPr>
          <a:xfrm>
            <a:off x="3921064" y="1619252"/>
            <a:ext cx="2945907" cy="247335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5CF2675-C257-4E73-8305-04C66423C4AC}"/>
              </a:ext>
            </a:extLst>
          </p:cNvPr>
          <p:cNvSpPr txBox="1"/>
          <p:nvPr/>
        </p:nvSpPr>
        <p:spPr>
          <a:xfrm>
            <a:off x="3768664" y="4225771"/>
            <a:ext cx="3275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pc="300" dirty="0">
                <a:latin typeface="KG All of Me" panose="02000000000000000000" pitchFamily="2" charset="0"/>
                <a:ea typeface="AGThatsANoFromMe" panose="02000603000000000000" pitchFamily="2" charset="0"/>
              </a:rPr>
              <a:t>accomplishment!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05E1BA3-C2B2-46AC-A96E-561DB9471A04}"/>
              </a:ext>
            </a:extLst>
          </p:cNvPr>
          <p:cNvSpPr txBox="1"/>
          <p:nvPr/>
        </p:nvSpPr>
        <p:spPr>
          <a:xfrm>
            <a:off x="3921064" y="4687436"/>
            <a:ext cx="29459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HelloBasic" panose="02000603000000000000" pitchFamily="2" charset="0"/>
                <a:ea typeface="HelloBasic" panose="02000603000000000000" pitchFamily="2" charset="0"/>
              </a:rPr>
              <a:t>My biggest accomplishment this year was when…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7324549-E7B9-464D-AEE5-D5489645DCB2}"/>
              </a:ext>
            </a:extLst>
          </p:cNvPr>
          <p:cNvSpPr/>
          <p:nvPr/>
        </p:nvSpPr>
        <p:spPr>
          <a:xfrm>
            <a:off x="7290980" y="1466852"/>
            <a:ext cx="3275861" cy="504935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B7BF9C9-C9E4-41AB-9D2A-2AE555DFE3C6}"/>
              </a:ext>
            </a:extLst>
          </p:cNvPr>
          <p:cNvSpPr/>
          <p:nvPr/>
        </p:nvSpPr>
        <p:spPr>
          <a:xfrm>
            <a:off x="7443380" y="1619252"/>
            <a:ext cx="2945907" cy="247335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7F2678F-EED4-4DC8-9432-418345C31E86}"/>
              </a:ext>
            </a:extLst>
          </p:cNvPr>
          <p:cNvSpPr txBox="1"/>
          <p:nvPr/>
        </p:nvSpPr>
        <p:spPr>
          <a:xfrm>
            <a:off x="7253243" y="4225771"/>
            <a:ext cx="3391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pc="300" dirty="0">
                <a:latin typeface="KG All of Me" panose="02000000000000000000" pitchFamily="2" charset="0"/>
                <a:ea typeface="AGThatsANoFromMe" panose="02000603000000000000" pitchFamily="2" charset="0"/>
              </a:rPr>
              <a:t>biggest challenge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59D9B64-E686-48CC-8236-E05B1AA620FB}"/>
              </a:ext>
            </a:extLst>
          </p:cNvPr>
          <p:cNvSpPr txBox="1"/>
          <p:nvPr/>
        </p:nvSpPr>
        <p:spPr>
          <a:xfrm>
            <a:off x="7443380" y="4687436"/>
            <a:ext cx="29459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HelloBasic" panose="02000603000000000000" pitchFamily="2" charset="0"/>
                <a:ea typeface="HelloBasic" panose="02000603000000000000" pitchFamily="2" charset="0"/>
              </a:rPr>
              <a:t>The biggest challenge I overcame this year was when…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25F7831-4167-43DB-BC24-1BACCE3CC7DA}"/>
              </a:ext>
            </a:extLst>
          </p:cNvPr>
          <p:cNvSpPr txBox="1"/>
          <p:nvPr/>
        </p:nvSpPr>
        <p:spPr>
          <a:xfrm rot="16200000">
            <a:off x="9793780" y="2351242"/>
            <a:ext cx="31249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AGHowDoYouSurvive" panose="02000603000000000000" pitchFamily="2" charset="0"/>
                <a:ea typeface="AGHowDoYouSurvive" panose="02000603000000000000" pitchFamily="2" charset="0"/>
              </a:rPr>
              <a:t>oh snap!</a:t>
            </a:r>
          </a:p>
        </p:txBody>
      </p:sp>
      <p:pic>
        <p:nvPicPr>
          <p:cNvPr id="3" name="Picture 2" descr="A picture containing window, clock&#10;&#10;Description automatically generated">
            <a:extLst>
              <a:ext uri="{FF2B5EF4-FFF2-40B4-BE49-F238E27FC236}">
                <a16:creationId xmlns:a16="http://schemas.microsoft.com/office/drawing/2014/main" id="{AC0E20EE-FA5F-42E3-A591-D8A70077F7E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376" y="4251296"/>
            <a:ext cx="2276594" cy="2473354"/>
          </a:xfrm>
          <a:prstGeom prst="rect">
            <a:avLst/>
          </a:prstGeom>
        </p:spPr>
      </p:pic>
      <p:pic>
        <p:nvPicPr>
          <p:cNvPr id="23" name="Picture 22" descr="A picture containing light&#10;&#10;Description automatically generated">
            <a:extLst>
              <a:ext uri="{FF2B5EF4-FFF2-40B4-BE49-F238E27FC236}">
                <a16:creationId xmlns:a16="http://schemas.microsoft.com/office/drawing/2014/main" id="{66CAF441-33C0-4117-9D63-CC4F91226B5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921" y="1641397"/>
            <a:ext cx="1631236" cy="2473354"/>
          </a:xfrm>
          <a:prstGeom prst="rect">
            <a:avLst/>
          </a:prstGeom>
        </p:spPr>
      </p:pic>
      <p:pic>
        <p:nvPicPr>
          <p:cNvPr id="27" name="Picture 26" descr="A picture containing drawing&#10;&#10;Description automatically generated">
            <a:extLst>
              <a:ext uri="{FF2B5EF4-FFF2-40B4-BE49-F238E27FC236}">
                <a16:creationId xmlns:a16="http://schemas.microsoft.com/office/drawing/2014/main" id="{F9C31EE7-B80A-4F60-B755-A853435F4C6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554" y="1595306"/>
            <a:ext cx="1182745" cy="2573849"/>
          </a:xfrm>
          <a:prstGeom prst="rect">
            <a:avLst/>
          </a:prstGeom>
        </p:spPr>
      </p:pic>
      <p:pic>
        <p:nvPicPr>
          <p:cNvPr id="29" name="Picture 28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6DBB4AE-5A2F-48BB-BD9F-7D99B61014A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775" y="1647295"/>
            <a:ext cx="1764531" cy="2468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624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60C20AF-C215-41FE-978E-77A0962ED5A8}"/>
              </a:ext>
            </a:extLst>
          </p:cNvPr>
          <p:cNvSpPr/>
          <p:nvPr/>
        </p:nvSpPr>
        <p:spPr>
          <a:xfrm>
            <a:off x="85724" y="76199"/>
            <a:ext cx="11982451" cy="1266825"/>
          </a:xfrm>
          <a:prstGeom prst="rect">
            <a:avLst/>
          </a:prstGeom>
          <a:solidFill>
            <a:srgbClr val="18BC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A0FBB0F-463E-4BFD-9CFE-D7C2EB767F14}"/>
              </a:ext>
            </a:extLst>
          </p:cNvPr>
          <p:cNvSpPr/>
          <p:nvPr/>
        </p:nvSpPr>
        <p:spPr>
          <a:xfrm>
            <a:off x="85725" y="76200"/>
            <a:ext cx="11982450" cy="6648450"/>
          </a:xfrm>
          <a:custGeom>
            <a:avLst/>
            <a:gdLst>
              <a:gd name="connsiteX0" fmla="*/ 0 w 11982450"/>
              <a:gd name="connsiteY0" fmla="*/ 0 h 6648450"/>
              <a:gd name="connsiteX1" fmla="*/ 665692 w 11982450"/>
              <a:gd name="connsiteY1" fmla="*/ 0 h 6648450"/>
              <a:gd name="connsiteX2" fmla="*/ 971910 w 11982450"/>
              <a:gd name="connsiteY2" fmla="*/ 0 h 6648450"/>
              <a:gd name="connsiteX3" fmla="*/ 1278128 w 11982450"/>
              <a:gd name="connsiteY3" fmla="*/ 0 h 6648450"/>
              <a:gd name="connsiteX4" fmla="*/ 1704171 w 11982450"/>
              <a:gd name="connsiteY4" fmla="*/ 0 h 6648450"/>
              <a:gd name="connsiteX5" fmla="*/ 2489687 w 11982450"/>
              <a:gd name="connsiteY5" fmla="*/ 0 h 6648450"/>
              <a:gd name="connsiteX6" fmla="*/ 3275203 w 11982450"/>
              <a:gd name="connsiteY6" fmla="*/ 0 h 6648450"/>
              <a:gd name="connsiteX7" fmla="*/ 4060719 w 11982450"/>
              <a:gd name="connsiteY7" fmla="*/ 0 h 6648450"/>
              <a:gd name="connsiteX8" fmla="*/ 4846235 w 11982450"/>
              <a:gd name="connsiteY8" fmla="*/ 0 h 6648450"/>
              <a:gd name="connsiteX9" fmla="*/ 5272278 w 11982450"/>
              <a:gd name="connsiteY9" fmla="*/ 0 h 6648450"/>
              <a:gd name="connsiteX10" fmla="*/ 5578496 w 11982450"/>
              <a:gd name="connsiteY10" fmla="*/ 0 h 6648450"/>
              <a:gd name="connsiteX11" fmla="*/ 6004539 w 11982450"/>
              <a:gd name="connsiteY11" fmla="*/ 0 h 6648450"/>
              <a:gd name="connsiteX12" fmla="*/ 6670230 w 11982450"/>
              <a:gd name="connsiteY12" fmla="*/ 0 h 6648450"/>
              <a:gd name="connsiteX13" fmla="*/ 7575571 w 11982450"/>
              <a:gd name="connsiteY13" fmla="*/ 0 h 6648450"/>
              <a:gd name="connsiteX14" fmla="*/ 8361087 w 11982450"/>
              <a:gd name="connsiteY14" fmla="*/ 0 h 6648450"/>
              <a:gd name="connsiteX15" fmla="*/ 8906955 w 11982450"/>
              <a:gd name="connsiteY15" fmla="*/ 0 h 6648450"/>
              <a:gd name="connsiteX16" fmla="*/ 9213173 w 11982450"/>
              <a:gd name="connsiteY16" fmla="*/ 0 h 6648450"/>
              <a:gd name="connsiteX17" fmla="*/ 10118513 w 11982450"/>
              <a:gd name="connsiteY17" fmla="*/ 0 h 6648450"/>
              <a:gd name="connsiteX18" fmla="*/ 11023854 w 11982450"/>
              <a:gd name="connsiteY18" fmla="*/ 0 h 6648450"/>
              <a:gd name="connsiteX19" fmla="*/ 11982450 w 11982450"/>
              <a:gd name="connsiteY19" fmla="*/ 0 h 6648450"/>
              <a:gd name="connsiteX20" fmla="*/ 11982450 w 11982450"/>
              <a:gd name="connsiteY20" fmla="*/ 465392 h 6648450"/>
              <a:gd name="connsiteX21" fmla="*/ 11982450 w 11982450"/>
              <a:gd name="connsiteY21" fmla="*/ 997268 h 6648450"/>
              <a:gd name="connsiteX22" fmla="*/ 11982450 w 11982450"/>
              <a:gd name="connsiteY22" fmla="*/ 1529144 h 6648450"/>
              <a:gd name="connsiteX23" fmla="*/ 11982450 w 11982450"/>
              <a:gd name="connsiteY23" fmla="*/ 2193989 h 6648450"/>
              <a:gd name="connsiteX24" fmla="*/ 11982450 w 11982450"/>
              <a:gd name="connsiteY24" fmla="*/ 2858834 h 6648450"/>
              <a:gd name="connsiteX25" fmla="*/ 11982450 w 11982450"/>
              <a:gd name="connsiteY25" fmla="*/ 3656648 h 6648450"/>
              <a:gd name="connsiteX26" fmla="*/ 11982450 w 11982450"/>
              <a:gd name="connsiteY26" fmla="*/ 4122039 h 6648450"/>
              <a:gd name="connsiteX27" fmla="*/ 11982450 w 11982450"/>
              <a:gd name="connsiteY27" fmla="*/ 4919853 h 6648450"/>
              <a:gd name="connsiteX28" fmla="*/ 11982450 w 11982450"/>
              <a:gd name="connsiteY28" fmla="*/ 5651183 h 6648450"/>
              <a:gd name="connsiteX29" fmla="*/ 11982450 w 11982450"/>
              <a:gd name="connsiteY29" fmla="*/ 6648450 h 6648450"/>
              <a:gd name="connsiteX30" fmla="*/ 11316758 w 11982450"/>
              <a:gd name="connsiteY30" fmla="*/ 6648450 h 6648450"/>
              <a:gd name="connsiteX31" fmla="*/ 10531242 w 11982450"/>
              <a:gd name="connsiteY31" fmla="*/ 6648450 h 6648450"/>
              <a:gd name="connsiteX32" fmla="*/ 10225024 w 11982450"/>
              <a:gd name="connsiteY32" fmla="*/ 6648450 h 6648450"/>
              <a:gd name="connsiteX33" fmla="*/ 9918806 w 11982450"/>
              <a:gd name="connsiteY33" fmla="*/ 6648450 h 6648450"/>
              <a:gd name="connsiteX34" fmla="*/ 9612588 w 11982450"/>
              <a:gd name="connsiteY34" fmla="*/ 6648450 h 6648450"/>
              <a:gd name="connsiteX35" fmla="*/ 9186545 w 11982450"/>
              <a:gd name="connsiteY35" fmla="*/ 6648450 h 6648450"/>
              <a:gd name="connsiteX36" fmla="*/ 8520853 w 11982450"/>
              <a:gd name="connsiteY36" fmla="*/ 6648450 h 6648450"/>
              <a:gd name="connsiteX37" fmla="*/ 7735337 w 11982450"/>
              <a:gd name="connsiteY37" fmla="*/ 6648450 h 6648450"/>
              <a:gd name="connsiteX38" fmla="*/ 6829997 w 11982450"/>
              <a:gd name="connsiteY38" fmla="*/ 6648450 h 6648450"/>
              <a:gd name="connsiteX39" fmla="*/ 6523778 w 11982450"/>
              <a:gd name="connsiteY39" fmla="*/ 6648450 h 6648450"/>
              <a:gd name="connsiteX40" fmla="*/ 5858087 w 11982450"/>
              <a:gd name="connsiteY40" fmla="*/ 6648450 h 6648450"/>
              <a:gd name="connsiteX41" fmla="*/ 5192395 w 11982450"/>
              <a:gd name="connsiteY41" fmla="*/ 6648450 h 6648450"/>
              <a:gd name="connsiteX42" fmla="*/ 4886177 w 11982450"/>
              <a:gd name="connsiteY42" fmla="*/ 6648450 h 6648450"/>
              <a:gd name="connsiteX43" fmla="*/ 4220485 w 11982450"/>
              <a:gd name="connsiteY43" fmla="*/ 6648450 h 6648450"/>
              <a:gd name="connsiteX44" fmla="*/ 3914267 w 11982450"/>
              <a:gd name="connsiteY44" fmla="*/ 6648450 h 6648450"/>
              <a:gd name="connsiteX45" fmla="*/ 3608049 w 11982450"/>
              <a:gd name="connsiteY45" fmla="*/ 6648450 h 6648450"/>
              <a:gd name="connsiteX46" fmla="*/ 3301831 w 11982450"/>
              <a:gd name="connsiteY46" fmla="*/ 6648450 h 6648450"/>
              <a:gd name="connsiteX47" fmla="*/ 2636139 w 11982450"/>
              <a:gd name="connsiteY47" fmla="*/ 6648450 h 6648450"/>
              <a:gd name="connsiteX48" fmla="*/ 2090272 w 11982450"/>
              <a:gd name="connsiteY48" fmla="*/ 6648450 h 6648450"/>
              <a:gd name="connsiteX49" fmla="*/ 1784054 w 11982450"/>
              <a:gd name="connsiteY49" fmla="*/ 6648450 h 6648450"/>
              <a:gd name="connsiteX50" fmla="*/ 1118362 w 11982450"/>
              <a:gd name="connsiteY50" fmla="*/ 6648450 h 6648450"/>
              <a:gd name="connsiteX51" fmla="*/ 692319 w 11982450"/>
              <a:gd name="connsiteY51" fmla="*/ 6648450 h 6648450"/>
              <a:gd name="connsiteX52" fmla="*/ 0 w 11982450"/>
              <a:gd name="connsiteY52" fmla="*/ 6648450 h 6648450"/>
              <a:gd name="connsiteX53" fmla="*/ 0 w 11982450"/>
              <a:gd name="connsiteY53" fmla="*/ 6050090 h 6648450"/>
              <a:gd name="connsiteX54" fmla="*/ 0 w 11982450"/>
              <a:gd name="connsiteY54" fmla="*/ 5318760 h 6648450"/>
              <a:gd name="connsiteX55" fmla="*/ 0 w 11982450"/>
              <a:gd name="connsiteY55" fmla="*/ 4653915 h 6648450"/>
              <a:gd name="connsiteX56" fmla="*/ 0 w 11982450"/>
              <a:gd name="connsiteY56" fmla="*/ 4122039 h 6648450"/>
              <a:gd name="connsiteX57" fmla="*/ 0 w 11982450"/>
              <a:gd name="connsiteY57" fmla="*/ 3324225 h 6648450"/>
              <a:gd name="connsiteX58" fmla="*/ 0 w 11982450"/>
              <a:gd name="connsiteY58" fmla="*/ 2592895 h 6648450"/>
              <a:gd name="connsiteX59" fmla="*/ 0 w 11982450"/>
              <a:gd name="connsiteY59" fmla="*/ 1861566 h 6648450"/>
              <a:gd name="connsiteX60" fmla="*/ 0 w 11982450"/>
              <a:gd name="connsiteY60" fmla="*/ 1263205 h 6648450"/>
              <a:gd name="connsiteX61" fmla="*/ 0 w 11982450"/>
              <a:gd name="connsiteY61" fmla="*/ 0 h 664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11982450" h="6648450" extrusionOk="0">
                <a:moveTo>
                  <a:pt x="0" y="0"/>
                </a:moveTo>
                <a:cubicBezTo>
                  <a:pt x="146166" y="-28892"/>
                  <a:pt x="430813" y="8627"/>
                  <a:pt x="665692" y="0"/>
                </a:cubicBezTo>
                <a:cubicBezTo>
                  <a:pt x="900571" y="-8627"/>
                  <a:pt x="880393" y="-5706"/>
                  <a:pt x="971910" y="0"/>
                </a:cubicBezTo>
                <a:cubicBezTo>
                  <a:pt x="1063427" y="5706"/>
                  <a:pt x="1183881" y="10156"/>
                  <a:pt x="1278128" y="0"/>
                </a:cubicBezTo>
                <a:cubicBezTo>
                  <a:pt x="1372375" y="-10156"/>
                  <a:pt x="1506786" y="8538"/>
                  <a:pt x="1704171" y="0"/>
                </a:cubicBezTo>
                <a:cubicBezTo>
                  <a:pt x="1901556" y="-8538"/>
                  <a:pt x="2198136" y="-25866"/>
                  <a:pt x="2489687" y="0"/>
                </a:cubicBezTo>
                <a:cubicBezTo>
                  <a:pt x="2781238" y="25866"/>
                  <a:pt x="3049975" y="1369"/>
                  <a:pt x="3275203" y="0"/>
                </a:cubicBezTo>
                <a:cubicBezTo>
                  <a:pt x="3500431" y="-1369"/>
                  <a:pt x="3672505" y="-30203"/>
                  <a:pt x="4060719" y="0"/>
                </a:cubicBezTo>
                <a:cubicBezTo>
                  <a:pt x="4448933" y="30203"/>
                  <a:pt x="4655375" y="8852"/>
                  <a:pt x="4846235" y="0"/>
                </a:cubicBezTo>
                <a:cubicBezTo>
                  <a:pt x="5037095" y="-8852"/>
                  <a:pt x="5081688" y="5972"/>
                  <a:pt x="5272278" y="0"/>
                </a:cubicBezTo>
                <a:cubicBezTo>
                  <a:pt x="5462868" y="-5972"/>
                  <a:pt x="5477593" y="-511"/>
                  <a:pt x="5578496" y="0"/>
                </a:cubicBezTo>
                <a:cubicBezTo>
                  <a:pt x="5679399" y="511"/>
                  <a:pt x="5805368" y="20254"/>
                  <a:pt x="6004539" y="0"/>
                </a:cubicBezTo>
                <a:cubicBezTo>
                  <a:pt x="6203710" y="-20254"/>
                  <a:pt x="6399556" y="-14631"/>
                  <a:pt x="6670230" y="0"/>
                </a:cubicBezTo>
                <a:cubicBezTo>
                  <a:pt x="6940904" y="14631"/>
                  <a:pt x="7266102" y="-18179"/>
                  <a:pt x="7575571" y="0"/>
                </a:cubicBezTo>
                <a:cubicBezTo>
                  <a:pt x="7885040" y="18179"/>
                  <a:pt x="8029816" y="17107"/>
                  <a:pt x="8361087" y="0"/>
                </a:cubicBezTo>
                <a:cubicBezTo>
                  <a:pt x="8692358" y="-17107"/>
                  <a:pt x="8744578" y="14201"/>
                  <a:pt x="8906955" y="0"/>
                </a:cubicBezTo>
                <a:cubicBezTo>
                  <a:pt x="9069332" y="-14201"/>
                  <a:pt x="9090378" y="-15164"/>
                  <a:pt x="9213173" y="0"/>
                </a:cubicBezTo>
                <a:cubicBezTo>
                  <a:pt x="9335968" y="15164"/>
                  <a:pt x="9875108" y="-40036"/>
                  <a:pt x="10118513" y="0"/>
                </a:cubicBezTo>
                <a:cubicBezTo>
                  <a:pt x="10361918" y="40036"/>
                  <a:pt x="10768195" y="23730"/>
                  <a:pt x="11023854" y="0"/>
                </a:cubicBezTo>
                <a:cubicBezTo>
                  <a:pt x="11279513" y="-23730"/>
                  <a:pt x="11686445" y="30437"/>
                  <a:pt x="11982450" y="0"/>
                </a:cubicBezTo>
                <a:cubicBezTo>
                  <a:pt x="11967251" y="188811"/>
                  <a:pt x="11960697" y="240979"/>
                  <a:pt x="11982450" y="465392"/>
                </a:cubicBezTo>
                <a:cubicBezTo>
                  <a:pt x="12004203" y="689805"/>
                  <a:pt x="11983541" y="857199"/>
                  <a:pt x="11982450" y="997268"/>
                </a:cubicBezTo>
                <a:cubicBezTo>
                  <a:pt x="11981359" y="1137337"/>
                  <a:pt x="11977392" y="1377266"/>
                  <a:pt x="11982450" y="1529144"/>
                </a:cubicBezTo>
                <a:cubicBezTo>
                  <a:pt x="11987508" y="1681022"/>
                  <a:pt x="11962329" y="1916718"/>
                  <a:pt x="11982450" y="2193989"/>
                </a:cubicBezTo>
                <a:cubicBezTo>
                  <a:pt x="12002571" y="2471261"/>
                  <a:pt x="11981835" y="2530390"/>
                  <a:pt x="11982450" y="2858834"/>
                </a:cubicBezTo>
                <a:cubicBezTo>
                  <a:pt x="11983065" y="3187278"/>
                  <a:pt x="12014800" y="3384570"/>
                  <a:pt x="11982450" y="3656648"/>
                </a:cubicBezTo>
                <a:cubicBezTo>
                  <a:pt x="11950100" y="3928726"/>
                  <a:pt x="11967123" y="4020036"/>
                  <a:pt x="11982450" y="4122039"/>
                </a:cubicBezTo>
                <a:cubicBezTo>
                  <a:pt x="11997777" y="4224042"/>
                  <a:pt x="11977959" y="4569705"/>
                  <a:pt x="11982450" y="4919853"/>
                </a:cubicBezTo>
                <a:cubicBezTo>
                  <a:pt x="11986941" y="5270001"/>
                  <a:pt x="11982742" y="5459635"/>
                  <a:pt x="11982450" y="5651183"/>
                </a:cubicBezTo>
                <a:cubicBezTo>
                  <a:pt x="11982159" y="5842731"/>
                  <a:pt x="11935808" y="6205840"/>
                  <a:pt x="11982450" y="6648450"/>
                </a:cubicBezTo>
                <a:cubicBezTo>
                  <a:pt x="11747190" y="6647024"/>
                  <a:pt x="11469682" y="6665491"/>
                  <a:pt x="11316758" y="6648450"/>
                </a:cubicBezTo>
                <a:cubicBezTo>
                  <a:pt x="11163834" y="6631409"/>
                  <a:pt x="10829060" y="6633110"/>
                  <a:pt x="10531242" y="6648450"/>
                </a:cubicBezTo>
                <a:cubicBezTo>
                  <a:pt x="10233424" y="6663790"/>
                  <a:pt x="10373815" y="6635359"/>
                  <a:pt x="10225024" y="6648450"/>
                </a:cubicBezTo>
                <a:cubicBezTo>
                  <a:pt x="10076233" y="6661541"/>
                  <a:pt x="10046419" y="6633409"/>
                  <a:pt x="9918806" y="6648450"/>
                </a:cubicBezTo>
                <a:cubicBezTo>
                  <a:pt x="9791193" y="6663491"/>
                  <a:pt x="9699176" y="6647525"/>
                  <a:pt x="9612588" y="6648450"/>
                </a:cubicBezTo>
                <a:cubicBezTo>
                  <a:pt x="9526000" y="6649375"/>
                  <a:pt x="9373193" y="6659903"/>
                  <a:pt x="9186545" y="6648450"/>
                </a:cubicBezTo>
                <a:cubicBezTo>
                  <a:pt x="8999897" y="6636997"/>
                  <a:pt x="8686427" y="6660749"/>
                  <a:pt x="8520853" y="6648450"/>
                </a:cubicBezTo>
                <a:cubicBezTo>
                  <a:pt x="8355279" y="6636151"/>
                  <a:pt x="7988025" y="6647549"/>
                  <a:pt x="7735337" y="6648450"/>
                </a:cubicBezTo>
                <a:cubicBezTo>
                  <a:pt x="7482649" y="6649351"/>
                  <a:pt x="7268749" y="6621725"/>
                  <a:pt x="6829997" y="6648450"/>
                </a:cubicBezTo>
                <a:cubicBezTo>
                  <a:pt x="6391245" y="6675175"/>
                  <a:pt x="6604388" y="6640536"/>
                  <a:pt x="6523778" y="6648450"/>
                </a:cubicBezTo>
                <a:cubicBezTo>
                  <a:pt x="6443168" y="6656364"/>
                  <a:pt x="6059135" y="6623777"/>
                  <a:pt x="5858087" y="6648450"/>
                </a:cubicBezTo>
                <a:cubicBezTo>
                  <a:pt x="5657039" y="6673123"/>
                  <a:pt x="5424301" y="6626173"/>
                  <a:pt x="5192395" y="6648450"/>
                </a:cubicBezTo>
                <a:cubicBezTo>
                  <a:pt x="4960489" y="6670727"/>
                  <a:pt x="4986379" y="6663671"/>
                  <a:pt x="4886177" y="6648450"/>
                </a:cubicBezTo>
                <a:cubicBezTo>
                  <a:pt x="4785975" y="6633229"/>
                  <a:pt x="4452263" y="6627935"/>
                  <a:pt x="4220485" y="6648450"/>
                </a:cubicBezTo>
                <a:cubicBezTo>
                  <a:pt x="3988707" y="6668965"/>
                  <a:pt x="4029405" y="6659725"/>
                  <a:pt x="3914267" y="6648450"/>
                </a:cubicBezTo>
                <a:cubicBezTo>
                  <a:pt x="3799129" y="6637175"/>
                  <a:pt x="3675886" y="6645357"/>
                  <a:pt x="3608049" y="6648450"/>
                </a:cubicBezTo>
                <a:cubicBezTo>
                  <a:pt x="3540212" y="6651543"/>
                  <a:pt x="3445002" y="6647067"/>
                  <a:pt x="3301831" y="6648450"/>
                </a:cubicBezTo>
                <a:cubicBezTo>
                  <a:pt x="3158660" y="6649833"/>
                  <a:pt x="2914480" y="6639419"/>
                  <a:pt x="2636139" y="6648450"/>
                </a:cubicBezTo>
                <a:cubicBezTo>
                  <a:pt x="2357798" y="6657481"/>
                  <a:pt x="2314820" y="6664545"/>
                  <a:pt x="2090272" y="6648450"/>
                </a:cubicBezTo>
                <a:cubicBezTo>
                  <a:pt x="1865724" y="6632355"/>
                  <a:pt x="1928934" y="6662102"/>
                  <a:pt x="1784054" y="6648450"/>
                </a:cubicBezTo>
                <a:cubicBezTo>
                  <a:pt x="1639174" y="6634798"/>
                  <a:pt x="1355048" y="6664070"/>
                  <a:pt x="1118362" y="6648450"/>
                </a:cubicBezTo>
                <a:cubicBezTo>
                  <a:pt x="881676" y="6632830"/>
                  <a:pt x="895830" y="6628603"/>
                  <a:pt x="692319" y="6648450"/>
                </a:cubicBezTo>
                <a:cubicBezTo>
                  <a:pt x="488808" y="6668297"/>
                  <a:pt x="209588" y="6638633"/>
                  <a:pt x="0" y="6648450"/>
                </a:cubicBezTo>
                <a:cubicBezTo>
                  <a:pt x="17235" y="6425435"/>
                  <a:pt x="-23454" y="6224187"/>
                  <a:pt x="0" y="6050090"/>
                </a:cubicBezTo>
                <a:cubicBezTo>
                  <a:pt x="23454" y="5875993"/>
                  <a:pt x="25024" y="5600485"/>
                  <a:pt x="0" y="5318760"/>
                </a:cubicBezTo>
                <a:cubicBezTo>
                  <a:pt x="-25024" y="5037035"/>
                  <a:pt x="-11380" y="4903743"/>
                  <a:pt x="0" y="4653915"/>
                </a:cubicBezTo>
                <a:cubicBezTo>
                  <a:pt x="11380" y="4404087"/>
                  <a:pt x="12961" y="4333809"/>
                  <a:pt x="0" y="4122039"/>
                </a:cubicBezTo>
                <a:cubicBezTo>
                  <a:pt x="-12961" y="3910269"/>
                  <a:pt x="-6161" y="3603941"/>
                  <a:pt x="0" y="3324225"/>
                </a:cubicBezTo>
                <a:cubicBezTo>
                  <a:pt x="6161" y="3044509"/>
                  <a:pt x="-9677" y="2752497"/>
                  <a:pt x="0" y="2592895"/>
                </a:cubicBezTo>
                <a:cubicBezTo>
                  <a:pt x="9677" y="2433293"/>
                  <a:pt x="-3124" y="2181733"/>
                  <a:pt x="0" y="1861566"/>
                </a:cubicBezTo>
                <a:cubicBezTo>
                  <a:pt x="3124" y="1541399"/>
                  <a:pt x="29547" y="1406971"/>
                  <a:pt x="0" y="1263205"/>
                </a:cubicBezTo>
                <a:cubicBezTo>
                  <a:pt x="-29547" y="1119439"/>
                  <a:pt x="1941" y="557978"/>
                  <a:pt x="0" y="0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825176670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92C484-092A-4CCE-B7E8-FD550074D6B6}"/>
              </a:ext>
            </a:extLst>
          </p:cNvPr>
          <p:cNvSpPr txBox="1"/>
          <p:nvPr/>
        </p:nvSpPr>
        <p:spPr>
          <a:xfrm>
            <a:off x="857249" y="200028"/>
            <a:ext cx="106394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spc="300" dirty="0">
                <a:solidFill>
                  <a:schemeClr val="bg1"/>
                </a:solidFill>
                <a:latin typeface="HelloBigDeal" panose="02000603000000000000" pitchFamily="2" charset="0"/>
                <a:ea typeface="HelloBigDeal" panose="02000603000000000000" pitchFamily="2" charset="0"/>
              </a:rPr>
              <a:t>Best times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DC6A6E-F857-4EFE-A3AA-1C6E8DFB8BEA}"/>
              </a:ext>
            </a:extLst>
          </p:cNvPr>
          <p:cNvSpPr txBox="1"/>
          <p:nvPr/>
        </p:nvSpPr>
        <p:spPr>
          <a:xfrm>
            <a:off x="857249" y="143413"/>
            <a:ext cx="106394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spc="300" dirty="0">
                <a:ln>
                  <a:solidFill>
                    <a:schemeClr val="tx1"/>
                  </a:solidFill>
                </a:ln>
                <a:noFill/>
                <a:latin typeface="HelloBigDeal" panose="02000603000000000000" pitchFamily="2" charset="0"/>
                <a:ea typeface="HelloBigDeal" panose="02000603000000000000" pitchFamily="2" charset="0"/>
              </a:rPr>
              <a:t>Best times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EC625A6-2E7C-41BF-A363-71572279A9FE}"/>
              </a:ext>
            </a:extLst>
          </p:cNvPr>
          <p:cNvSpPr txBox="1"/>
          <p:nvPr/>
        </p:nvSpPr>
        <p:spPr>
          <a:xfrm>
            <a:off x="4341208" y="1727335"/>
            <a:ext cx="34943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KG All of Me" panose="02000000000000000000" pitchFamily="2" charset="0"/>
              </a:rPr>
              <a:t>time with friends</a:t>
            </a:r>
          </a:p>
        </p:txBody>
      </p:sp>
      <p:sp>
        <p:nvSpPr>
          <p:cNvPr id="23" name="Speech Bubble: Rectangle with Corners Rounded 22">
            <a:extLst>
              <a:ext uri="{FF2B5EF4-FFF2-40B4-BE49-F238E27FC236}">
                <a16:creationId xmlns:a16="http://schemas.microsoft.com/office/drawing/2014/main" id="{356E4B21-6C30-43EE-A0E1-283C93295996}"/>
              </a:ext>
            </a:extLst>
          </p:cNvPr>
          <p:cNvSpPr/>
          <p:nvPr/>
        </p:nvSpPr>
        <p:spPr>
          <a:xfrm>
            <a:off x="322188" y="1580082"/>
            <a:ext cx="3660623" cy="4189735"/>
          </a:xfrm>
          <a:custGeom>
            <a:avLst/>
            <a:gdLst>
              <a:gd name="connsiteX0" fmla="*/ 0 w 3660623"/>
              <a:gd name="connsiteY0" fmla="*/ 610116 h 4189735"/>
              <a:gd name="connsiteX1" fmla="*/ 610116 w 3660623"/>
              <a:gd name="connsiteY1" fmla="*/ 0 h 4189735"/>
              <a:gd name="connsiteX2" fmla="*/ 610104 w 3660623"/>
              <a:gd name="connsiteY2" fmla="*/ 0 h 4189735"/>
              <a:gd name="connsiteX3" fmla="*/ 610104 w 3660623"/>
              <a:gd name="connsiteY3" fmla="*/ 0 h 4189735"/>
              <a:gd name="connsiteX4" fmla="*/ 1049379 w 3660623"/>
              <a:gd name="connsiteY4" fmla="*/ 0 h 4189735"/>
              <a:gd name="connsiteX5" fmla="*/ 1525260 w 3660623"/>
              <a:gd name="connsiteY5" fmla="*/ 0 h 4189735"/>
              <a:gd name="connsiteX6" fmla="*/ 2018423 w 3660623"/>
              <a:gd name="connsiteY6" fmla="*/ 0 h 4189735"/>
              <a:gd name="connsiteX7" fmla="*/ 2526839 w 3660623"/>
              <a:gd name="connsiteY7" fmla="*/ 0 h 4189735"/>
              <a:gd name="connsiteX8" fmla="*/ 3050507 w 3660623"/>
              <a:gd name="connsiteY8" fmla="*/ 0 h 4189735"/>
              <a:gd name="connsiteX9" fmla="*/ 3660623 w 3660623"/>
              <a:gd name="connsiteY9" fmla="*/ 610116 h 4189735"/>
              <a:gd name="connsiteX10" fmla="*/ 3660623 w 3660623"/>
              <a:gd name="connsiteY10" fmla="*/ 1239754 h 4189735"/>
              <a:gd name="connsiteX11" fmla="*/ 3660623 w 3660623"/>
              <a:gd name="connsiteY11" fmla="*/ 1851052 h 4189735"/>
              <a:gd name="connsiteX12" fmla="*/ 3660623 w 3660623"/>
              <a:gd name="connsiteY12" fmla="*/ 2444012 h 4189735"/>
              <a:gd name="connsiteX13" fmla="*/ 3660623 w 3660623"/>
              <a:gd name="connsiteY13" fmla="*/ 2444012 h 4189735"/>
              <a:gd name="connsiteX14" fmla="*/ 3660623 w 3660623"/>
              <a:gd name="connsiteY14" fmla="*/ 2957255 h 4189735"/>
              <a:gd name="connsiteX15" fmla="*/ 3660623 w 3660623"/>
              <a:gd name="connsiteY15" fmla="*/ 3491446 h 4189735"/>
              <a:gd name="connsiteX16" fmla="*/ 3660623 w 3660623"/>
              <a:gd name="connsiteY16" fmla="*/ 3579619 h 4189735"/>
              <a:gd name="connsiteX17" fmla="*/ 3050507 w 3660623"/>
              <a:gd name="connsiteY17" fmla="*/ 4189735 h 4189735"/>
              <a:gd name="connsiteX18" fmla="*/ 2542091 w 3660623"/>
              <a:gd name="connsiteY18" fmla="*/ 4189735 h 4189735"/>
              <a:gd name="connsiteX19" fmla="*/ 2064181 w 3660623"/>
              <a:gd name="connsiteY19" fmla="*/ 4189735 h 4189735"/>
              <a:gd name="connsiteX20" fmla="*/ 1525260 w 3660623"/>
              <a:gd name="connsiteY20" fmla="*/ 4189735 h 4189735"/>
              <a:gd name="connsiteX21" fmla="*/ 1095887 w 3660623"/>
              <a:gd name="connsiteY21" fmla="*/ 4414631 h 4189735"/>
              <a:gd name="connsiteX22" fmla="*/ 595738 w 3660623"/>
              <a:gd name="connsiteY22" fmla="*/ 4676598 h 4189735"/>
              <a:gd name="connsiteX23" fmla="*/ 109745 w 3660623"/>
              <a:gd name="connsiteY23" fmla="*/ 4931151 h 4189735"/>
              <a:gd name="connsiteX24" fmla="*/ 359925 w 3660623"/>
              <a:gd name="connsiteY24" fmla="*/ 4560443 h 4189735"/>
              <a:gd name="connsiteX25" fmla="*/ 610104 w 3660623"/>
              <a:gd name="connsiteY25" fmla="*/ 4189735 h 4189735"/>
              <a:gd name="connsiteX26" fmla="*/ 610116 w 3660623"/>
              <a:gd name="connsiteY26" fmla="*/ 4189735 h 4189735"/>
              <a:gd name="connsiteX27" fmla="*/ 0 w 3660623"/>
              <a:gd name="connsiteY27" fmla="*/ 3579619 h 4189735"/>
              <a:gd name="connsiteX28" fmla="*/ 0 w 3660623"/>
              <a:gd name="connsiteY28" fmla="*/ 3491446 h 4189735"/>
              <a:gd name="connsiteX29" fmla="*/ 0 w 3660623"/>
              <a:gd name="connsiteY29" fmla="*/ 2999152 h 4189735"/>
              <a:gd name="connsiteX30" fmla="*/ 0 w 3660623"/>
              <a:gd name="connsiteY30" fmla="*/ 2444012 h 4189735"/>
              <a:gd name="connsiteX31" fmla="*/ 0 w 3660623"/>
              <a:gd name="connsiteY31" fmla="*/ 2444012 h 4189735"/>
              <a:gd name="connsiteX32" fmla="*/ 0 w 3660623"/>
              <a:gd name="connsiteY32" fmla="*/ 1796035 h 4189735"/>
              <a:gd name="connsiteX33" fmla="*/ 0 w 3660623"/>
              <a:gd name="connsiteY33" fmla="*/ 1166398 h 4189735"/>
              <a:gd name="connsiteX34" fmla="*/ 0 w 3660623"/>
              <a:gd name="connsiteY34" fmla="*/ 610116 h 4189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3660623" h="4189735" extrusionOk="0">
                <a:moveTo>
                  <a:pt x="0" y="610116"/>
                </a:moveTo>
                <a:cubicBezTo>
                  <a:pt x="-46310" y="288511"/>
                  <a:pt x="308255" y="-5457"/>
                  <a:pt x="610116" y="0"/>
                </a:cubicBezTo>
                <a:cubicBezTo>
                  <a:pt x="610112" y="-1"/>
                  <a:pt x="610109" y="-1"/>
                  <a:pt x="610104" y="0"/>
                </a:cubicBezTo>
                <a:lnTo>
                  <a:pt x="610104" y="0"/>
                </a:lnTo>
                <a:cubicBezTo>
                  <a:pt x="726785" y="-1632"/>
                  <a:pt x="938596" y="7131"/>
                  <a:pt x="1049379" y="0"/>
                </a:cubicBezTo>
                <a:cubicBezTo>
                  <a:pt x="1160162" y="-7131"/>
                  <a:pt x="1415801" y="-10528"/>
                  <a:pt x="1525260" y="0"/>
                </a:cubicBezTo>
                <a:cubicBezTo>
                  <a:pt x="1680227" y="-12885"/>
                  <a:pt x="1908776" y="18779"/>
                  <a:pt x="2018423" y="0"/>
                </a:cubicBezTo>
                <a:cubicBezTo>
                  <a:pt x="2128070" y="-18779"/>
                  <a:pt x="2421418" y="6191"/>
                  <a:pt x="2526839" y="0"/>
                </a:cubicBezTo>
                <a:cubicBezTo>
                  <a:pt x="2632260" y="-6191"/>
                  <a:pt x="2927161" y="21064"/>
                  <a:pt x="3050507" y="0"/>
                </a:cubicBezTo>
                <a:cubicBezTo>
                  <a:pt x="3361213" y="-52538"/>
                  <a:pt x="3685289" y="306595"/>
                  <a:pt x="3660623" y="610116"/>
                </a:cubicBezTo>
                <a:cubicBezTo>
                  <a:pt x="3665258" y="820588"/>
                  <a:pt x="3634645" y="984441"/>
                  <a:pt x="3660623" y="1239754"/>
                </a:cubicBezTo>
                <a:cubicBezTo>
                  <a:pt x="3686601" y="1495067"/>
                  <a:pt x="3686650" y="1678036"/>
                  <a:pt x="3660623" y="1851052"/>
                </a:cubicBezTo>
                <a:cubicBezTo>
                  <a:pt x="3634596" y="2024068"/>
                  <a:pt x="3686591" y="2311283"/>
                  <a:pt x="3660623" y="2444012"/>
                </a:cubicBezTo>
                <a:lnTo>
                  <a:pt x="3660623" y="2444012"/>
                </a:lnTo>
                <a:cubicBezTo>
                  <a:pt x="3684470" y="2640319"/>
                  <a:pt x="3643900" y="2819372"/>
                  <a:pt x="3660623" y="2957255"/>
                </a:cubicBezTo>
                <a:cubicBezTo>
                  <a:pt x="3677346" y="3095138"/>
                  <a:pt x="3647196" y="3359206"/>
                  <a:pt x="3660623" y="3491446"/>
                </a:cubicBezTo>
                <a:cubicBezTo>
                  <a:pt x="3659363" y="3528938"/>
                  <a:pt x="3656383" y="3548372"/>
                  <a:pt x="3660623" y="3579619"/>
                </a:cubicBezTo>
                <a:cubicBezTo>
                  <a:pt x="3662666" y="3935338"/>
                  <a:pt x="3419111" y="4173677"/>
                  <a:pt x="3050507" y="4189735"/>
                </a:cubicBezTo>
                <a:cubicBezTo>
                  <a:pt x="2798078" y="4200615"/>
                  <a:pt x="2735422" y="4205864"/>
                  <a:pt x="2542091" y="4189735"/>
                </a:cubicBezTo>
                <a:cubicBezTo>
                  <a:pt x="2348760" y="4173606"/>
                  <a:pt x="2161737" y="4211981"/>
                  <a:pt x="2064181" y="4189735"/>
                </a:cubicBezTo>
                <a:cubicBezTo>
                  <a:pt x="1966625" y="4167490"/>
                  <a:pt x="1763572" y="4176159"/>
                  <a:pt x="1525260" y="4189735"/>
                </a:cubicBezTo>
                <a:cubicBezTo>
                  <a:pt x="1417594" y="4270936"/>
                  <a:pt x="1194616" y="4349890"/>
                  <a:pt x="1095887" y="4414631"/>
                </a:cubicBezTo>
                <a:cubicBezTo>
                  <a:pt x="997158" y="4479372"/>
                  <a:pt x="817452" y="4590881"/>
                  <a:pt x="595738" y="4676598"/>
                </a:cubicBezTo>
                <a:cubicBezTo>
                  <a:pt x="374024" y="4762315"/>
                  <a:pt x="290933" y="4836920"/>
                  <a:pt x="109745" y="4931151"/>
                </a:cubicBezTo>
                <a:cubicBezTo>
                  <a:pt x="176405" y="4843964"/>
                  <a:pt x="297472" y="4630758"/>
                  <a:pt x="359925" y="4560443"/>
                </a:cubicBezTo>
                <a:cubicBezTo>
                  <a:pt x="422378" y="4490127"/>
                  <a:pt x="512633" y="4372447"/>
                  <a:pt x="610104" y="4189735"/>
                </a:cubicBezTo>
                <a:cubicBezTo>
                  <a:pt x="610107" y="4189736"/>
                  <a:pt x="610111" y="4189736"/>
                  <a:pt x="610116" y="4189735"/>
                </a:cubicBezTo>
                <a:cubicBezTo>
                  <a:pt x="262082" y="4204811"/>
                  <a:pt x="25320" y="3994147"/>
                  <a:pt x="0" y="3579619"/>
                </a:cubicBezTo>
                <a:cubicBezTo>
                  <a:pt x="-996" y="3546709"/>
                  <a:pt x="684" y="3523579"/>
                  <a:pt x="0" y="3491446"/>
                </a:cubicBezTo>
                <a:cubicBezTo>
                  <a:pt x="14566" y="3262838"/>
                  <a:pt x="-6208" y="3237910"/>
                  <a:pt x="0" y="2999152"/>
                </a:cubicBezTo>
                <a:cubicBezTo>
                  <a:pt x="6208" y="2760394"/>
                  <a:pt x="8675" y="2681598"/>
                  <a:pt x="0" y="2444012"/>
                </a:cubicBezTo>
                <a:lnTo>
                  <a:pt x="0" y="2444012"/>
                </a:lnTo>
                <a:cubicBezTo>
                  <a:pt x="13502" y="2258403"/>
                  <a:pt x="-19126" y="2005461"/>
                  <a:pt x="0" y="1796035"/>
                </a:cubicBezTo>
                <a:cubicBezTo>
                  <a:pt x="19126" y="1586609"/>
                  <a:pt x="-11342" y="1370104"/>
                  <a:pt x="0" y="1166398"/>
                </a:cubicBezTo>
                <a:cubicBezTo>
                  <a:pt x="11342" y="962692"/>
                  <a:pt x="-24780" y="786779"/>
                  <a:pt x="0" y="610116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72337089">
                  <a:prstGeom prst="wedgeRoundRectCallout">
                    <a:avLst>
                      <a:gd name="adj1" fmla="val -47002"/>
                      <a:gd name="adj2" fmla="val 67696"/>
                      <a:gd name="adj3" fmla="val 16667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peech Bubble: Rectangle 24">
            <a:extLst>
              <a:ext uri="{FF2B5EF4-FFF2-40B4-BE49-F238E27FC236}">
                <a16:creationId xmlns:a16="http://schemas.microsoft.com/office/drawing/2014/main" id="{5B229681-0659-4474-B743-0226BF7EB921}"/>
              </a:ext>
            </a:extLst>
          </p:cNvPr>
          <p:cNvSpPr/>
          <p:nvPr/>
        </p:nvSpPr>
        <p:spPr>
          <a:xfrm>
            <a:off x="4341208" y="1603507"/>
            <a:ext cx="3509583" cy="4483261"/>
          </a:xfrm>
          <a:prstGeom prst="wedgeRectCallout">
            <a:avLst>
              <a:gd name="adj1" fmla="val 22281"/>
              <a:gd name="adj2" fmla="val 60072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peech Bubble: Rectangle with Corners Rounded 25">
            <a:extLst>
              <a:ext uri="{FF2B5EF4-FFF2-40B4-BE49-F238E27FC236}">
                <a16:creationId xmlns:a16="http://schemas.microsoft.com/office/drawing/2014/main" id="{E8475956-E3C0-43D9-8B1C-ABA88CC3BDC4}"/>
              </a:ext>
            </a:extLst>
          </p:cNvPr>
          <p:cNvSpPr/>
          <p:nvPr/>
        </p:nvSpPr>
        <p:spPr>
          <a:xfrm flipH="1">
            <a:off x="8193987" y="1603507"/>
            <a:ext cx="3660623" cy="4189735"/>
          </a:xfrm>
          <a:custGeom>
            <a:avLst/>
            <a:gdLst>
              <a:gd name="connsiteX0" fmla="*/ 0 w 3660623"/>
              <a:gd name="connsiteY0" fmla="*/ 610116 h 4189735"/>
              <a:gd name="connsiteX1" fmla="*/ 610116 w 3660623"/>
              <a:gd name="connsiteY1" fmla="*/ 0 h 4189735"/>
              <a:gd name="connsiteX2" fmla="*/ 610104 w 3660623"/>
              <a:gd name="connsiteY2" fmla="*/ 0 h 4189735"/>
              <a:gd name="connsiteX3" fmla="*/ 610104 w 3660623"/>
              <a:gd name="connsiteY3" fmla="*/ 0 h 4189735"/>
              <a:gd name="connsiteX4" fmla="*/ 1049379 w 3660623"/>
              <a:gd name="connsiteY4" fmla="*/ 0 h 4189735"/>
              <a:gd name="connsiteX5" fmla="*/ 1525260 w 3660623"/>
              <a:gd name="connsiteY5" fmla="*/ 0 h 4189735"/>
              <a:gd name="connsiteX6" fmla="*/ 2018423 w 3660623"/>
              <a:gd name="connsiteY6" fmla="*/ 0 h 4189735"/>
              <a:gd name="connsiteX7" fmla="*/ 2526839 w 3660623"/>
              <a:gd name="connsiteY7" fmla="*/ 0 h 4189735"/>
              <a:gd name="connsiteX8" fmla="*/ 3050507 w 3660623"/>
              <a:gd name="connsiteY8" fmla="*/ 0 h 4189735"/>
              <a:gd name="connsiteX9" fmla="*/ 3660623 w 3660623"/>
              <a:gd name="connsiteY9" fmla="*/ 610116 h 4189735"/>
              <a:gd name="connsiteX10" fmla="*/ 3660623 w 3660623"/>
              <a:gd name="connsiteY10" fmla="*/ 1239754 h 4189735"/>
              <a:gd name="connsiteX11" fmla="*/ 3660623 w 3660623"/>
              <a:gd name="connsiteY11" fmla="*/ 1851052 h 4189735"/>
              <a:gd name="connsiteX12" fmla="*/ 3660623 w 3660623"/>
              <a:gd name="connsiteY12" fmla="*/ 2444012 h 4189735"/>
              <a:gd name="connsiteX13" fmla="*/ 3660623 w 3660623"/>
              <a:gd name="connsiteY13" fmla="*/ 2444012 h 4189735"/>
              <a:gd name="connsiteX14" fmla="*/ 3660623 w 3660623"/>
              <a:gd name="connsiteY14" fmla="*/ 2957255 h 4189735"/>
              <a:gd name="connsiteX15" fmla="*/ 3660623 w 3660623"/>
              <a:gd name="connsiteY15" fmla="*/ 3491446 h 4189735"/>
              <a:gd name="connsiteX16" fmla="*/ 3660623 w 3660623"/>
              <a:gd name="connsiteY16" fmla="*/ 3579619 h 4189735"/>
              <a:gd name="connsiteX17" fmla="*/ 3050507 w 3660623"/>
              <a:gd name="connsiteY17" fmla="*/ 4189735 h 4189735"/>
              <a:gd name="connsiteX18" fmla="*/ 2542091 w 3660623"/>
              <a:gd name="connsiteY18" fmla="*/ 4189735 h 4189735"/>
              <a:gd name="connsiteX19" fmla="*/ 2064181 w 3660623"/>
              <a:gd name="connsiteY19" fmla="*/ 4189735 h 4189735"/>
              <a:gd name="connsiteX20" fmla="*/ 1525260 w 3660623"/>
              <a:gd name="connsiteY20" fmla="*/ 4189735 h 4189735"/>
              <a:gd name="connsiteX21" fmla="*/ 1095887 w 3660623"/>
              <a:gd name="connsiteY21" fmla="*/ 4414631 h 4189735"/>
              <a:gd name="connsiteX22" fmla="*/ 595738 w 3660623"/>
              <a:gd name="connsiteY22" fmla="*/ 4676598 h 4189735"/>
              <a:gd name="connsiteX23" fmla="*/ 109745 w 3660623"/>
              <a:gd name="connsiteY23" fmla="*/ 4931151 h 4189735"/>
              <a:gd name="connsiteX24" fmla="*/ 359925 w 3660623"/>
              <a:gd name="connsiteY24" fmla="*/ 4560443 h 4189735"/>
              <a:gd name="connsiteX25" fmla="*/ 610104 w 3660623"/>
              <a:gd name="connsiteY25" fmla="*/ 4189735 h 4189735"/>
              <a:gd name="connsiteX26" fmla="*/ 610116 w 3660623"/>
              <a:gd name="connsiteY26" fmla="*/ 4189735 h 4189735"/>
              <a:gd name="connsiteX27" fmla="*/ 0 w 3660623"/>
              <a:gd name="connsiteY27" fmla="*/ 3579619 h 4189735"/>
              <a:gd name="connsiteX28" fmla="*/ 0 w 3660623"/>
              <a:gd name="connsiteY28" fmla="*/ 3491446 h 4189735"/>
              <a:gd name="connsiteX29" fmla="*/ 0 w 3660623"/>
              <a:gd name="connsiteY29" fmla="*/ 2999152 h 4189735"/>
              <a:gd name="connsiteX30" fmla="*/ 0 w 3660623"/>
              <a:gd name="connsiteY30" fmla="*/ 2444012 h 4189735"/>
              <a:gd name="connsiteX31" fmla="*/ 0 w 3660623"/>
              <a:gd name="connsiteY31" fmla="*/ 2444012 h 4189735"/>
              <a:gd name="connsiteX32" fmla="*/ 0 w 3660623"/>
              <a:gd name="connsiteY32" fmla="*/ 1796035 h 4189735"/>
              <a:gd name="connsiteX33" fmla="*/ 0 w 3660623"/>
              <a:gd name="connsiteY33" fmla="*/ 1166398 h 4189735"/>
              <a:gd name="connsiteX34" fmla="*/ 0 w 3660623"/>
              <a:gd name="connsiteY34" fmla="*/ 610116 h 4189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3660623" h="4189735" extrusionOk="0">
                <a:moveTo>
                  <a:pt x="0" y="610116"/>
                </a:moveTo>
                <a:cubicBezTo>
                  <a:pt x="-46310" y="288511"/>
                  <a:pt x="308255" y="-5457"/>
                  <a:pt x="610116" y="0"/>
                </a:cubicBezTo>
                <a:cubicBezTo>
                  <a:pt x="610112" y="-1"/>
                  <a:pt x="610109" y="-1"/>
                  <a:pt x="610104" y="0"/>
                </a:cubicBezTo>
                <a:lnTo>
                  <a:pt x="610104" y="0"/>
                </a:lnTo>
                <a:cubicBezTo>
                  <a:pt x="726785" y="-1632"/>
                  <a:pt x="938596" y="7131"/>
                  <a:pt x="1049379" y="0"/>
                </a:cubicBezTo>
                <a:cubicBezTo>
                  <a:pt x="1160162" y="-7131"/>
                  <a:pt x="1415801" y="-10528"/>
                  <a:pt x="1525260" y="0"/>
                </a:cubicBezTo>
                <a:cubicBezTo>
                  <a:pt x="1680227" y="-12885"/>
                  <a:pt x="1908776" y="18779"/>
                  <a:pt x="2018423" y="0"/>
                </a:cubicBezTo>
                <a:cubicBezTo>
                  <a:pt x="2128070" y="-18779"/>
                  <a:pt x="2421418" y="6191"/>
                  <a:pt x="2526839" y="0"/>
                </a:cubicBezTo>
                <a:cubicBezTo>
                  <a:pt x="2632260" y="-6191"/>
                  <a:pt x="2927161" y="21064"/>
                  <a:pt x="3050507" y="0"/>
                </a:cubicBezTo>
                <a:cubicBezTo>
                  <a:pt x="3361213" y="-52538"/>
                  <a:pt x="3685289" y="306595"/>
                  <a:pt x="3660623" y="610116"/>
                </a:cubicBezTo>
                <a:cubicBezTo>
                  <a:pt x="3665258" y="820588"/>
                  <a:pt x="3634645" y="984441"/>
                  <a:pt x="3660623" y="1239754"/>
                </a:cubicBezTo>
                <a:cubicBezTo>
                  <a:pt x="3686601" y="1495067"/>
                  <a:pt x="3686650" y="1678036"/>
                  <a:pt x="3660623" y="1851052"/>
                </a:cubicBezTo>
                <a:cubicBezTo>
                  <a:pt x="3634596" y="2024068"/>
                  <a:pt x="3686591" y="2311283"/>
                  <a:pt x="3660623" y="2444012"/>
                </a:cubicBezTo>
                <a:lnTo>
                  <a:pt x="3660623" y="2444012"/>
                </a:lnTo>
                <a:cubicBezTo>
                  <a:pt x="3684470" y="2640319"/>
                  <a:pt x="3643900" y="2819372"/>
                  <a:pt x="3660623" y="2957255"/>
                </a:cubicBezTo>
                <a:cubicBezTo>
                  <a:pt x="3677346" y="3095138"/>
                  <a:pt x="3647196" y="3359206"/>
                  <a:pt x="3660623" y="3491446"/>
                </a:cubicBezTo>
                <a:cubicBezTo>
                  <a:pt x="3659363" y="3528938"/>
                  <a:pt x="3656383" y="3548372"/>
                  <a:pt x="3660623" y="3579619"/>
                </a:cubicBezTo>
                <a:cubicBezTo>
                  <a:pt x="3662666" y="3935338"/>
                  <a:pt x="3419111" y="4173677"/>
                  <a:pt x="3050507" y="4189735"/>
                </a:cubicBezTo>
                <a:cubicBezTo>
                  <a:pt x="2798078" y="4200615"/>
                  <a:pt x="2735422" y="4205864"/>
                  <a:pt x="2542091" y="4189735"/>
                </a:cubicBezTo>
                <a:cubicBezTo>
                  <a:pt x="2348760" y="4173606"/>
                  <a:pt x="2161737" y="4211981"/>
                  <a:pt x="2064181" y="4189735"/>
                </a:cubicBezTo>
                <a:cubicBezTo>
                  <a:pt x="1966625" y="4167490"/>
                  <a:pt x="1763572" y="4176159"/>
                  <a:pt x="1525260" y="4189735"/>
                </a:cubicBezTo>
                <a:cubicBezTo>
                  <a:pt x="1417594" y="4270936"/>
                  <a:pt x="1194616" y="4349890"/>
                  <a:pt x="1095887" y="4414631"/>
                </a:cubicBezTo>
                <a:cubicBezTo>
                  <a:pt x="997158" y="4479372"/>
                  <a:pt x="817452" y="4590881"/>
                  <a:pt x="595738" y="4676598"/>
                </a:cubicBezTo>
                <a:cubicBezTo>
                  <a:pt x="374024" y="4762315"/>
                  <a:pt x="290933" y="4836920"/>
                  <a:pt x="109745" y="4931151"/>
                </a:cubicBezTo>
                <a:cubicBezTo>
                  <a:pt x="176405" y="4843964"/>
                  <a:pt x="297472" y="4630758"/>
                  <a:pt x="359925" y="4560443"/>
                </a:cubicBezTo>
                <a:cubicBezTo>
                  <a:pt x="422378" y="4490127"/>
                  <a:pt x="512633" y="4372447"/>
                  <a:pt x="610104" y="4189735"/>
                </a:cubicBezTo>
                <a:cubicBezTo>
                  <a:pt x="610107" y="4189736"/>
                  <a:pt x="610111" y="4189736"/>
                  <a:pt x="610116" y="4189735"/>
                </a:cubicBezTo>
                <a:cubicBezTo>
                  <a:pt x="262082" y="4204811"/>
                  <a:pt x="25320" y="3994147"/>
                  <a:pt x="0" y="3579619"/>
                </a:cubicBezTo>
                <a:cubicBezTo>
                  <a:pt x="-996" y="3546709"/>
                  <a:pt x="684" y="3523579"/>
                  <a:pt x="0" y="3491446"/>
                </a:cubicBezTo>
                <a:cubicBezTo>
                  <a:pt x="14566" y="3262838"/>
                  <a:pt x="-6208" y="3237910"/>
                  <a:pt x="0" y="2999152"/>
                </a:cubicBezTo>
                <a:cubicBezTo>
                  <a:pt x="6208" y="2760394"/>
                  <a:pt x="8675" y="2681598"/>
                  <a:pt x="0" y="2444012"/>
                </a:cubicBezTo>
                <a:lnTo>
                  <a:pt x="0" y="2444012"/>
                </a:lnTo>
                <a:cubicBezTo>
                  <a:pt x="13502" y="2258403"/>
                  <a:pt x="-19126" y="2005461"/>
                  <a:pt x="0" y="1796035"/>
                </a:cubicBezTo>
                <a:cubicBezTo>
                  <a:pt x="19126" y="1586609"/>
                  <a:pt x="-11342" y="1370104"/>
                  <a:pt x="0" y="1166398"/>
                </a:cubicBezTo>
                <a:cubicBezTo>
                  <a:pt x="11342" y="962692"/>
                  <a:pt x="-24780" y="786779"/>
                  <a:pt x="0" y="610116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72337089">
                  <a:prstGeom prst="wedgeRoundRectCallout">
                    <a:avLst>
                      <a:gd name="adj1" fmla="val -47002"/>
                      <a:gd name="adj2" fmla="val 67696"/>
                      <a:gd name="adj3" fmla="val 16667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C4C410E-A959-4049-97ED-0DB986C642ED}"/>
              </a:ext>
            </a:extLst>
          </p:cNvPr>
          <p:cNvSpPr txBox="1"/>
          <p:nvPr/>
        </p:nvSpPr>
        <p:spPr>
          <a:xfrm>
            <a:off x="8277107" y="1783950"/>
            <a:ext cx="34943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KG All of Me" panose="02000000000000000000" pitchFamily="2" charset="0"/>
              </a:rPr>
              <a:t>time at school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01913C1-B508-48D8-9C8C-A6164B2A468C}"/>
              </a:ext>
            </a:extLst>
          </p:cNvPr>
          <p:cNvSpPr txBox="1"/>
          <p:nvPr/>
        </p:nvSpPr>
        <p:spPr>
          <a:xfrm>
            <a:off x="337390" y="1760525"/>
            <a:ext cx="34943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KG All of Me" panose="02000000000000000000" pitchFamily="2" charset="0"/>
              </a:rPr>
              <a:t>time with family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0C14127-CB87-48A6-A007-73977BB29B20}"/>
              </a:ext>
            </a:extLst>
          </p:cNvPr>
          <p:cNvSpPr txBox="1"/>
          <p:nvPr/>
        </p:nvSpPr>
        <p:spPr>
          <a:xfrm>
            <a:off x="555171" y="2243805"/>
            <a:ext cx="3189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HelloRecess" panose="02000603000000000000" pitchFamily="2" charset="0"/>
                <a:ea typeface="HelloRecess" panose="02000603000000000000" pitchFamily="2" charset="0"/>
              </a:rPr>
              <a:t>My favorite memory with my family this year was when…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6EB368A-BB54-47D7-BF9A-C50D3EE3680D}"/>
              </a:ext>
            </a:extLst>
          </p:cNvPr>
          <p:cNvSpPr txBox="1"/>
          <p:nvPr/>
        </p:nvSpPr>
        <p:spPr>
          <a:xfrm>
            <a:off x="4493641" y="2243805"/>
            <a:ext cx="3189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HelloRecess" panose="02000603000000000000" pitchFamily="2" charset="0"/>
                <a:ea typeface="HelloRecess" panose="02000603000000000000" pitchFamily="2" charset="0"/>
              </a:rPr>
              <a:t>My favorite memory with my friends this year was when…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9A2E902-2928-4377-918D-706B69EAF16B}"/>
              </a:ext>
            </a:extLst>
          </p:cNvPr>
          <p:cNvSpPr txBox="1"/>
          <p:nvPr/>
        </p:nvSpPr>
        <p:spPr>
          <a:xfrm>
            <a:off x="8429540" y="2243805"/>
            <a:ext cx="3189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HelloRecess" panose="02000603000000000000" pitchFamily="2" charset="0"/>
                <a:ea typeface="HelloRecess" panose="02000603000000000000" pitchFamily="2" charset="0"/>
              </a:rPr>
              <a:t>My favorite memory at school </a:t>
            </a:r>
          </a:p>
          <a:p>
            <a:pPr algn="ctr"/>
            <a:r>
              <a:rPr lang="en-US" sz="1400" dirty="0">
                <a:latin typeface="HelloRecess" panose="02000603000000000000" pitchFamily="2" charset="0"/>
                <a:ea typeface="HelloRecess" panose="02000603000000000000" pitchFamily="2" charset="0"/>
              </a:rPr>
              <a:t>this year was when…</a:t>
            </a:r>
          </a:p>
        </p:txBody>
      </p:sp>
    </p:spTree>
    <p:extLst>
      <p:ext uri="{BB962C8B-B14F-4D97-AF65-F5344CB8AC3E}">
        <p14:creationId xmlns:p14="http://schemas.microsoft.com/office/powerpoint/2010/main" val="9517369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237</Words>
  <Application>Microsoft Office PowerPoint</Application>
  <PresentationFormat>Widescreen</PresentationFormat>
  <Paragraphs>85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AGHowDoYouSurvive</vt:lpstr>
      <vt:lpstr>Arial</vt:lpstr>
      <vt:lpstr>Calibri</vt:lpstr>
      <vt:lpstr>Calibri Light</vt:lpstr>
      <vt:lpstr>HelloBasic</vt:lpstr>
      <vt:lpstr>HelloBigDeal</vt:lpstr>
      <vt:lpstr>HelloRecess</vt:lpstr>
      <vt:lpstr>KG All of Me</vt:lpstr>
      <vt:lpstr>KG Inimitable Original</vt:lpstr>
      <vt:lpstr>KG PDX Blocks</vt:lpstr>
      <vt:lpstr>KG Who Tells Your Story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ssnel</dc:creator>
  <cp:lastModifiedBy>tricia Mestre</cp:lastModifiedBy>
  <cp:revision>27</cp:revision>
  <dcterms:created xsi:type="dcterms:W3CDTF">2020-05-09T20:03:08Z</dcterms:created>
  <dcterms:modified xsi:type="dcterms:W3CDTF">2020-05-20T20:11:54Z</dcterms:modified>
</cp:coreProperties>
</file>